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8" r:id="rId4"/>
    <p:sldId id="261" r:id="rId5"/>
    <p:sldId id="262" r:id="rId6"/>
    <p:sldId id="280" r:id="rId7"/>
    <p:sldId id="277" r:id="rId8"/>
    <p:sldId id="278" r:id="rId9"/>
    <p:sldId id="263" r:id="rId10"/>
    <p:sldId id="297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154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image" Target="../media/image1.png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image" Target="../media/image1.png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image" Target="../media/image1.png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5"/>
          <p:cNvSpPr/>
          <p:nvPr>
            <p:custDataLst>
              <p:tags r:id="rId2"/>
            </p:custDataLst>
          </p:nvPr>
        </p:nvSpPr>
        <p:spPr>
          <a:xfrm rot="13818227">
            <a:off x="10679324" y="3597564"/>
            <a:ext cx="416585" cy="2620125"/>
          </a:xfrm>
          <a:custGeom>
            <a:avLst/>
            <a:gdLst>
              <a:gd name="connsiteX0" fmla="*/ 0 w 290384"/>
              <a:gd name="connsiteY0" fmla="*/ 1623154 h 1623154"/>
              <a:gd name="connsiteX1" fmla="*/ 145192 w 290384"/>
              <a:gd name="connsiteY1" fmla="*/ 0 h 1623154"/>
              <a:gd name="connsiteX2" fmla="*/ 290384 w 290384"/>
              <a:gd name="connsiteY2" fmla="*/ 1623154 h 1623154"/>
              <a:gd name="connsiteX3" fmla="*/ 0 w 290384"/>
              <a:gd name="connsiteY3" fmla="*/ 1623154 h 1623154"/>
              <a:gd name="connsiteX0-1" fmla="*/ 0 w 554115"/>
              <a:gd name="connsiteY0-2" fmla="*/ 1623154 h 2423897"/>
              <a:gd name="connsiteX1-3" fmla="*/ 145192 w 554115"/>
              <a:gd name="connsiteY1-4" fmla="*/ 0 h 2423897"/>
              <a:gd name="connsiteX2-5" fmla="*/ 554115 w 554115"/>
              <a:gd name="connsiteY2-6" fmla="*/ 2423897 h 2423897"/>
              <a:gd name="connsiteX3-7" fmla="*/ 0 w 554115"/>
              <a:gd name="connsiteY3-8" fmla="*/ 1623154 h 2423897"/>
              <a:gd name="connsiteX0-9" fmla="*/ 0 w 696358"/>
              <a:gd name="connsiteY0-10" fmla="*/ 2495406 h 2495406"/>
              <a:gd name="connsiteX1-11" fmla="*/ 287435 w 696358"/>
              <a:gd name="connsiteY1-12" fmla="*/ 0 h 2495406"/>
              <a:gd name="connsiteX2-13" fmla="*/ 696358 w 696358"/>
              <a:gd name="connsiteY2-14" fmla="*/ 2423897 h 2495406"/>
              <a:gd name="connsiteX3-15" fmla="*/ 0 w 696358"/>
              <a:gd name="connsiteY3-16" fmla="*/ 2495406 h 2495406"/>
              <a:gd name="connsiteX0-17" fmla="*/ 0 w 696358"/>
              <a:gd name="connsiteY0-18" fmla="*/ 2223416 h 2223416"/>
              <a:gd name="connsiteX1-19" fmla="*/ 272100 w 696358"/>
              <a:gd name="connsiteY1-20" fmla="*/ 0 h 2223416"/>
              <a:gd name="connsiteX2-21" fmla="*/ 696358 w 696358"/>
              <a:gd name="connsiteY2-22" fmla="*/ 2151907 h 2223416"/>
              <a:gd name="connsiteX3-23" fmla="*/ 0 w 696358"/>
              <a:gd name="connsiteY3-24" fmla="*/ 2223416 h 2223416"/>
              <a:gd name="connsiteX0-25" fmla="*/ 5271 w 701629"/>
              <a:gd name="connsiteY0-26" fmla="*/ 2223416 h 2223416"/>
              <a:gd name="connsiteX1-27" fmla="*/ 277371 w 701629"/>
              <a:gd name="connsiteY1-28" fmla="*/ 0 h 2223416"/>
              <a:gd name="connsiteX2-29" fmla="*/ 701629 w 701629"/>
              <a:gd name="connsiteY2-30" fmla="*/ 2151907 h 2223416"/>
              <a:gd name="connsiteX3-31" fmla="*/ 5271 w 701629"/>
              <a:gd name="connsiteY3-32" fmla="*/ 2223416 h 2223416"/>
              <a:gd name="connsiteX0-33" fmla="*/ 5271 w 701629"/>
              <a:gd name="connsiteY0-34" fmla="*/ 2223416 h 2495503"/>
              <a:gd name="connsiteX1-35" fmla="*/ 277371 w 701629"/>
              <a:gd name="connsiteY1-36" fmla="*/ 0 h 2495503"/>
              <a:gd name="connsiteX2-37" fmla="*/ 701629 w 701629"/>
              <a:gd name="connsiteY2-38" fmla="*/ 2151907 h 2495503"/>
              <a:gd name="connsiteX3-39" fmla="*/ 5271 w 701629"/>
              <a:gd name="connsiteY3-40" fmla="*/ 2223416 h 2495503"/>
              <a:gd name="connsiteX0-41" fmla="*/ 5271 w 564476"/>
              <a:gd name="connsiteY0-42" fmla="*/ 2223416 h 2609599"/>
              <a:gd name="connsiteX1-43" fmla="*/ 277371 w 564476"/>
              <a:gd name="connsiteY1-44" fmla="*/ 0 h 2609599"/>
              <a:gd name="connsiteX2-45" fmla="*/ 564476 w 564476"/>
              <a:gd name="connsiteY2-46" fmla="*/ 2496083 h 2609599"/>
              <a:gd name="connsiteX3-47" fmla="*/ 5271 w 564476"/>
              <a:gd name="connsiteY3-48" fmla="*/ 2223416 h 2609599"/>
              <a:gd name="connsiteX0-49" fmla="*/ 5271 w 387336"/>
              <a:gd name="connsiteY0-50" fmla="*/ 2223416 h 2547200"/>
              <a:gd name="connsiteX1-51" fmla="*/ 277371 w 387336"/>
              <a:gd name="connsiteY1-52" fmla="*/ 0 h 2547200"/>
              <a:gd name="connsiteX2-53" fmla="*/ 387336 w 387336"/>
              <a:gd name="connsiteY2-54" fmla="*/ 2336659 h 2547200"/>
              <a:gd name="connsiteX3-55" fmla="*/ 5271 w 387336"/>
              <a:gd name="connsiteY3-56" fmla="*/ 2223416 h 2547200"/>
              <a:gd name="connsiteX0-57" fmla="*/ 4724 w 416585"/>
              <a:gd name="connsiteY0-58" fmla="*/ 2266767 h 2576790"/>
              <a:gd name="connsiteX1-59" fmla="*/ 306620 w 416585"/>
              <a:gd name="connsiteY1-60" fmla="*/ 0 h 2576790"/>
              <a:gd name="connsiteX2-61" fmla="*/ 416585 w 416585"/>
              <a:gd name="connsiteY2-62" fmla="*/ 2336659 h 2576790"/>
              <a:gd name="connsiteX3-63" fmla="*/ 4724 w 416585"/>
              <a:gd name="connsiteY3-64" fmla="*/ 2266767 h 2576790"/>
              <a:gd name="connsiteX0-65" fmla="*/ 4724 w 416585"/>
              <a:gd name="connsiteY0-66" fmla="*/ 2266767 h 2620125"/>
              <a:gd name="connsiteX1-67" fmla="*/ 306620 w 416585"/>
              <a:gd name="connsiteY1-68" fmla="*/ 0 h 2620125"/>
              <a:gd name="connsiteX2-69" fmla="*/ 416585 w 416585"/>
              <a:gd name="connsiteY2-70" fmla="*/ 2336659 h 2620125"/>
              <a:gd name="connsiteX3-71" fmla="*/ 4724 w 416585"/>
              <a:gd name="connsiteY3-72" fmla="*/ 2266767 h 2620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6585" h="2620125">
                <a:moveTo>
                  <a:pt x="4724" y="2266767"/>
                </a:moveTo>
                <a:cubicBezTo>
                  <a:pt x="-37600" y="1477099"/>
                  <a:pt x="215920" y="741139"/>
                  <a:pt x="306620" y="0"/>
                </a:cubicBezTo>
                <a:lnTo>
                  <a:pt x="416585" y="2336659"/>
                </a:lnTo>
                <a:cubicBezTo>
                  <a:pt x="327450" y="2516325"/>
                  <a:pt x="366164" y="2907341"/>
                  <a:pt x="4724" y="2266767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28575">
            <a:noFill/>
          </a:ln>
          <a:effectLst>
            <a:glow>
              <a:schemeClr val="tx1">
                <a:alpha val="2000"/>
              </a:schemeClr>
            </a:glow>
            <a:outerShdw blurRad="406400" dist="50800" dir="5400000" algn="ctr" rotWithShape="0">
              <a:srgbClr val="000000">
                <a:alpha val="43137"/>
              </a:srgbClr>
            </a:outerShd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3" t="52925"/>
          <a:stretch>
            <a:fillRect/>
          </a:stretch>
        </p:blipFill>
        <p:spPr>
          <a:xfrm>
            <a:off x="9715433" y="3636576"/>
            <a:ext cx="2475424" cy="3227774"/>
          </a:xfrm>
          <a:custGeom>
            <a:avLst/>
            <a:gdLst>
              <a:gd name="connsiteX0" fmla="*/ 2475424 w 2475424"/>
              <a:gd name="connsiteY0" fmla="*/ 0 h 3227774"/>
              <a:gd name="connsiteX1" fmla="*/ 2475424 w 2475424"/>
              <a:gd name="connsiteY1" fmla="*/ 3227774 h 3227774"/>
              <a:gd name="connsiteX2" fmla="*/ 0 w 2475424"/>
              <a:gd name="connsiteY2" fmla="*/ 3227774 h 3227774"/>
              <a:gd name="connsiteX3" fmla="*/ 130248 w 2475424"/>
              <a:gd name="connsiteY3" fmla="*/ 3220104 h 3227774"/>
              <a:gd name="connsiteX4" fmla="*/ 299163 w 2475424"/>
              <a:gd name="connsiteY4" fmla="*/ 1869687 h 3227774"/>
              <a:gd name="connsiteX5" fmla="*/ 2438452 w 2475424"/>
              <a:gd name="connsiteY5" fmla="*/ 179447 h 322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5424" h="3227774">
                <a:moveTo>
                  <a:pt x="2475424" y="0"/>
                </a:moveTo>
                <a:lnTo>
                  <a:pt x="2475424" y="3227774"/>
                </a:lnTo>
                <a:lnTo>
                  <a:pt x="0" y="3227774"/>
                </a:lnTo>
                <a:lnTo>
                  <a:pt x="130248" y="3220104"/>
                </a:lnTo>
                <a:cubicBezTo>
                  <a:pt x="961732" y="3145615"/>
                  <a:pt x="1023033" y="2778241"/>
                  <a:pt x="299163" y="1869687"/>
                </a:cubicBezTo>
                <a:cubicBezTo>
                  <a:pt x="1106497" y="1359631"/>
                  <a:pt x="2186576" y="1062514"/>
                  <a:pt x="2438452" y="179447"/>
                </a:cubicBezTo>
                <a:close/>
              </a:path>
            </a:pathLst>
          </a:custGeom>
          <a:effectLst/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>
          <a:xfrm>
            <a:off x="838200" y="2429510"/>
            <a:ext cx="10515600" cy="1249045"/>
          </a:xfrm>
          <a:noFill/>
        </p:spPr>
        <p:txBody>
          <a:bodyPr wrap="square" rtlCol="0" anchor="t">
            <a:normAutofit/>
          </a:bodyPr>
          <a:lstStyle>
            <a:lvl1pPr>
              <a:defRPr lang="zh-CN" altLang="en-US" sz="7200" dirty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  <a:tileRect/>
                </a:gradFill>
                <a:latin typeface="+mj-ea"/>
                <a:ea typeface="+mj-ea"/>
                <a:cs typeface="+mn-ea"/>
                <a:sym typeface="+mn-lt"/>
              </a:defRPr>
            </a:lvl1pPr>
          </a:lstStyle>
          <a:p>
            <a:pPr marL="0" lvl="0" defTabSz="1218565"/>
            <a:r>
              <a:rPr sz="6000" dirty="0">
                <a:sym typeface="+mn-ea"/>
              </a:rPr>
              <a:t>单击此处编辑母版标题样式</a:t>
            </a:r>
            <a:endParaRPr lang="zh-CN" altLang="en-US" sz="6000" b="1" dirty="0">
              <a:gradFill flip="none" rotWithShape="1"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  <a:tileRect/>
              </a:gradFill>
              <a:latin typeface="微软雅黑" panose="020B0503020204020204" charset="-122"/>
              <a:ea typeface="微软雅黑" panose="020B0503020204020204" charset="-122"/>
              <a:sym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904875" y="939800"/>
            <a:ext cx="10515600" cy="1248410"/>
          </a:xfrm>
          <a:noFill/>
        </p:spPr>
        <p:txBody>
          <a:bodyPr wrap="square" rtlCol="0" anchor="b">
            <a:normAutofit/>
          </a:bodyPr>
          <a:lstStyle>
            <a:lvl1pPr marL="0" indent="0">
              <a:buNone/>
              <a:def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/>
            <a:r>
              <a:rPr>
                <a:sym typeface="+mn-ea"/>
              </a:rPr>
              <a:t>单击此处编辑母版副标题样式</a:t>
            </a:r>
            <a:endParaRPr lang="zh-CN" altLang="en-US" b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10"/>
            </p:custDataLst>
          </p:nvPr>
        </p:nvSpPr>
        <p:spPr>
          <a:xfrm>
            <a:off x="891540" y="4946650"/>
            <a:ext cx="5776595" cy="1244600"/>
          </a:xfrm>
        </p:spPr>
        <p:txBody>
          <a:bodyPr wrap="square" anchor="b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800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</a:lstStyle>
          <a:p>
            <a:pPr lvl="0"/>
            <a:r>
              <a:rPr lang="zh-CN" altLang="en-US" dirty="0">
                <a:sym typeface="+mn-ea"/>
              </a:rPr>
              <a:t>公司名占位符</a:t>
            </a:r>
            <a:endParaRPr lang="en-US" altLang="zh-CN" sz="1800" b="1" dirty="0">
              <a:gradFill flip="none" rotWithShape="1"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  <a:tileRect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7" hasCustomPrompt="1"/>
            <p:custDataLst>
              <p:tags r:id="rId11"/>
            </p:custDataLst>
          </p:nvPr>
        </p:nvSpPr>
        <p:spPr>
          <a:xfrm>
            <a:off x="1421061" y="3809565"/>
            <a:ext cx="5193634" cy="504000"/>
          </a:xfrm>
        </p:spPr>
        <p:txBody>
          <a:bodyPr wrap="square"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1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</a:lstStyle>
          <a:p>
            <a:pPr lvl="0"/>
            <a:r>
              <a:rPr lang="zh-CN" altLang="en-US" dirty="0">
                <a:sym typeface="+mn-ea"/>
              </a:rPr>
              <a:t>署名占位符</a:t>
            </a:r>
            <a:endParaRPr lang="zh-CN" altLang="en-US" b="1" dirty="0">
              <a:gradFill flip="none" rotWithShape="1"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0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  <a:tileRect/>
              </a:gra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iconfont-10342-5064101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838198" y="3845565"/>
            <a:ext cx="432000" cy="432000"/>
          </a:xfrm>
          <a:custGeom>
            <a:avLst/>
            <a:gdLst>
              <a:gd name="T0" fmla="*/ 4360 w 8720"/>
              <a:gd name="T1" fmla="*/ 8720 h 8720"/>
              <a:gd name="T2" fmla="*/ 0 w 8720"/>
              <a:gd name="T3" fmla="*/ 4360 h 8720"/>
              <a:gd name="T4" fmla="*/ 4360 w 8720"/>
              <a:gd name="T5" fmla="*/ 0 h 8720"/>
              <a:gd name="T6" fmla="*/ 8720 w 8720"/>
              <a:gd name="T7" fmla="*/ 4360 h 8720"/>
              <a:gd name="T8" fmla="*/ 4360 w 8720"/>
              <a:gd name="T9" fmla="*/ 8720 h 8720"/>
              <a:gd name="T10" fmla="*/ 6520 w 8720"/>
              <a:gd name="T11" fmla="*/ 5320 h 8720"/>
              <a:gd name="T12" fmla="*/ 6120 w 8720"/>
              <a:gd name="T13" fmla="*/ 5160 h 8720"/>
              <a:gd name="T14" fmla="*/ 5040 w 8720"/>
              <a:gd name="T15" fmla="*/ 4680 h 8720"/>
              <a:gd name="T16" fmla="*/ 5240 w 8720"/>
              <a:gd name="T17" fmla="*/ 4120 h 8720"/>
              <a:gd name="T18" fmla="*/ 5520 w 8720"/>
              <a:gd name="T19" fmla="*/ 2600 h 8720"/>
              <a:gd name="T20" fmla="*/ 4440 w 8720"/>
              <a:gd name="T21" fmla="*/ 1800 h 8720"/>
              <a:gd name="T22" fmla="*/ 3360 w 8720"/>
              <a:gd name="T23" fmla="*/ 2600 h 8720"/>
              <a:gd name="T24" fmla="*/ 3640 w 8720"/>
              <a:gd name="T25" fmla="*/ 4120 h 8720"/>
              <a:gd name="T26" fmla="*/ 3840 w 8720"/>
              <a:gd name="T27" fmla="*/ 4680 h 8720"/>
              <a:gd name="T28" fmla="*/ 2760 w 8720"/>
              <a:gd name="T29" fmla="*/ 5160 h 8720"/>
              <a:gd name="T30" fmla="*/ 2360 w 8720"/>
              <a:gd name="T31" fmla="*/ 5320 h 8720"/>
              <a:gd name="T32" fmla="*/ 2240 w 8720"/>
              <a:gd name="T33" fmla="*/ 6520 h 8720"/>
              <a:gd name="T34" fmla="*/ 6600 w 8720"/>
              <a:gd name="T35" fmla="*/ 6520 h 8720"/>
              <a:gd name="T36" fmla="*/ 6520 w 8720"/>
              <a:gd name="T37" fmla="*/ 5320 h 8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20" h="8720">
                <a:moveTo>
                  <a:pt x="4360" y="8720"/>
                </a:moveTo>
                <a:cubicBezTo>
                  <a:pt x="1960" y="8720"/>
                  <a:pt x="0" y="6760"/>
                  <a:pt x="0" y="4360"/>
                </a:cubicBezTo>
                <a:cubicBezTo>
                  <a:pt x="0" y="1960"/>
                  <a:pt x="1960" y="0"/>
                  <a:pt x="4360" y="0"/>
                </a:cubicBezTo>
                <a:cubicBezTo>
                  <a:pt x="6760" y="0"/>
                  <a:pt x="8720" y="1960"/>
                  <a:pt x="8720" y="4360"/>
                </a:cubicBezTo>
                <a:cubicBezTo>
                  <a:pt x="8720" y="6760"/>
                  <a:pt x="6760" y="8720"/>
                  <a:pt x="4360" y="8720"/>
                </a:cubicBezTo>
                <a:close/>
                <a:moveTo>
                  <a:pt x="6520" y="5320"/>
                </a:moveTo>
                <a:cubicBezTo>
                  <a:pt x="6400" y="5240"/>
                  <a:pt x="6280" y="5200"/>
                  <a:pt x="6120" y="5160"/>
                </a:cubicBezTo>
                <a:cubicBezTo>
                  <a:pt x="5760" y="5080"/>
                  <a:pt x="5320" y="5040"/>
                  <a:pt x="5040" y="4680"/>
                </a:cubicBezTo>
                <a:cubicBezTo>
                  <a:pt x="5040" y="4680"/>
                  <a:pt x="4880" y="4520"/>
                  <a:pt x="5240" y="4120"/>
                </a:cubicBezTo>
                <a:cubicBezTo>
                  <a:pt x="5600" y="3720"/>
                  <a:pt x="5600" y="3080"/>
                  <a:pt x="5520" y="2600"/>
                </a:cubicBezTo>
                <a:cubicBezTo>
                  <a:pt x="5440" y="2120"/>
                  <a:pt x="4960" y="1800"/>
                  <a:pt x="4440" y="1800"/>
                </a:cubicBezTo>
                <a:cubicBezTo>
                  <a:pt x="3920" y="1800"/>
                  <a:pt x="3440" y="2120"/>
                  <a:pt x="3360" y="2600"/>
                </a:cubicBezTo>
                <a:cubicBezTo>
                  <a:pt x="3280" y="3080"/>
                  <a:pt x="3320" y="3720"/>
                  <a:pt x="3640" y="4120"/>
                </a:cubicBezTo>
                <a:cubicBezTo>
                  <a:pt x="4000" y="4520"/>
                  <a:pt x="3840" y="4680"/>
                  <a:pt x="3840" y="4680"/>
                </a:cubicBezTo>
                <a:cubicBezTo>
                  <a:pt x="3560" y="5040"/>
                  <a:pt x="3120" y="5080"/>
                  <a:pt x="2760" y="5160"/>
                </a:cubicBezTo>
                <a:cubicBezTo>
                  <a:pt x="2600" y="5200"/>
                  <a:pt x="2480" y="5240"/>
                  <a:pt x="2360" y="5320"/>
                </a:cubicBezTo>
                <a:cubicBezTo>
                  <a:pt x="2120" y="5440"/>
                  <a:pt x="2240" y="6520"/>
                  <a:pt x="2240" y="6520"/>
                </a:cubicBezTo>
                <a:lnTo>
                  <a:pt x="6600" y="6520"/>
                </a:lnTo>
                <a:cubicBezTo>
                  <a:pt x="6520" y="6520"/>
                  <a:pt x="6600" y="5480"/>
                  <a:pt x="6520" y="53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>
              <a:sym typeface="+mn-e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0" y="995680"/>
            <a:ext cx="4307840" cy="2914015"/>
          </a:xfrm>
        </p:spPr>
        <p:txBody>
          <a:bodyPr wrap="square" anchor="b">
            <a:normAutofit/>
          </a:bodyPr>
          <a:lstStyle>
            <a:lvl1pPr algn="ctr">
              <a:defRPr sz="7200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1189636" y="4160452"/>
            <a:ext cx="1923124" cy="261049"/>
          </a:xfrm>
          <a:custGeom>
            <a:avLst/>
            <a:gdLst/>
            <a:ahLst/>
            <a:cxnLst/>
            <a:rect l="l" t="t" r="r" b="b"/>
            <a:pathLst>
              <a:path w="1923124" h="261049">
                <a:moveTo>
                  <a:pt x="377632" y="28738"/>
                </a:moveTo>
                <a:cubicBezTo>
                  <a:pt x="354000" y="28738"/>
                  <a:pt x="333665" y="36854"/>
                  <a:pt x="316629" y="53088"/>
                </a:cubicBezTo>
                <a:cubicBezTo>
                  <a:pt x="299593" y="69321"/>
                  <a:pt x="291075" y="96424"/>
                  <a:pt x="291075" y="134397"/>
                </a:cubicBezTo>
                <a:cubicBezTo>
                  <a:pt x="291075" y="164798"/>
                  <a:pt x="299249" y="188746"/>
                  <a:pt x="315597" y="206241"/>
                </a:cubicBezTo>
                <a:cubicBezTo>
                  <a:pt x="331944" y="223736"/>
                  <a:pt x="352451" y="232484"/>
                  <a:pt x="377116" y="232484"/>
                </a:cubicBezTo>
                <a:cubicBezTo>
                  <a:pt x="402240" y="232484"/>
                  <a:pt x="422919" y="223650"/>
                  <a:pt x="439152" y="205983"/>
                </a:cubicBezTo>
                <a:cubicBezTo>
                  <a:pt x="455385" y="188316"/>
                  <a:pt x="463502" y="163249"/>
                  <a:pt x="463502" y="130783"/>
                </a:cubicBezTo>
                <a:cubicBezTo>
                  <a:pt x="463502" y="110248"/>
                  <a:pt x="460031" y="92322"/>
                  <a:pt x="453091" y="77007"/>
                </a:cubicBezTo>
                <a:cubicBezTo>
                  <a:pt x="446150" y="61692"/>
                  <a:pt x="435997" y="49818"/>
                  <a:pt x="422632" y="41386"/>
                </a:cubicBezTo>
                <a:cubicBezTo>
                  <a:pt x="409267" y="32954"/>
                  <a:pt x="394267" y="28738"/>
                  <a:pt x="377632" y="28738"/>
                </a:cubicBezTo>
                <a:close/>
                <a:moveTo>
                  <a:pt x="1495657" y="4474"/>
                </a:moveTo>
                <a:lnTo>
                  <a:pt x="1695617" y="4474"/>
                </a:lnTo>
                <a:lnTo>
                  <a:pt x="1695617" y="34245"/>
                </a:lnTo>
                <a:lnTo>
                  <a:pt x="1612157" y="34245"/>
                </a:lnTo>
                <a:lnTo>
                  <a:pt x="1612157" y="256747"/>
                </a:lnTo>
                <a:lnTo>
                  <a:pt x="1578773" y="256747"/>
                </a:lnTo>
                <a:lnTo>
                  <a:pt x="1578773" y="34245"/>
                </a:lnTo>
                <a:lnTo>
                  <a:pt x="1495657" y="34245"/>
                </a:lnTo>
                <a:close/>
                <a:moveTo>
                  <a:pt x="1257067" y="4474"/>
                </a:moveTo>
                <a:lnTo>
                  <a:pt x="1291312" y="4474"/>
                </a:lnTo>
                <a:lnTo>
                  <a:pt x="1423815" y="202541"/>
                </a:lnTo>
                <a:lnTo>
                  <a:pt x="1423815" y="4474"/>
                </a:lnTo>
                <a:lnTo>
                  <a:pt x="1455822" y="4474"/>
                </a:lnTo>
                <a:lnTo>
                  <a:pt x="1455822" y="256747"/>
                </a:lnTo>
                <a:lnTo>
                  <a:pt x="1421578" y="256747"/>
                </a:lnTo>
                <a:lnTo>
                  <a:pt x="1289074" y="58508"/>
                </a:lnTo>
                <a:lnTo>
                  <a:pt x="1289074" y="256747"/>
                </a:lnTo>
                <a:lnTo>
                  <a:pt x="1257067" y="256747"/>
                </a:lnTo>
                <a:close/>
                <a:moveTo>
                  <a:pt x="1019974" y="4474"/>
                </a:moveTo>
                <a:lnTo>
                  <a:pt x="1202382" y="4474"/>
                </a:lnTo>
                <a:lnTo>
                  <a:pt x="1202382" y="34245"/>
                </a:lnTo>
                <a:lnTo>
                  <a:pt x="1053358" y="34245"/>
                </a:lnTo>
                <a:lnTo>
                  <a:pt x="1053358" y="111510"/>
                </a:lnTo>
                <a:lnTo>
                  <a:pt x="1192917" y="111510"/>
                </a:lnTo>
                <a:lnTo>
                  <a:pt x="1192917" y="141108"/>
                </a:lnTo>
                <a:lnTo>
                  <a:pt x="1053358" y="141108"/>
                </a:lnTo>
                <a:lnTo>
                  <a:pt x="1053358" y="226977"/>
                </a:lnTo>
                <a:lnTo>
                  <a:pt x="1208233" y="226977"/>
                </a:lnTo>
                <a:lnTo>
                  <a:pt x="1208233" y="256747"/>
                </a:lnTo>
                <a:lnTo>
                  <a:pt x="1019974" y="256747"/>
                </a:lnTo>
                <a:close/>
                <a:moveTo>
                  <a:pt x="781282" y="4474"/>
                </a:moveTo>
                <a:lnTo>
                  <a:pt x="981242" y="4474"/>
                </a:lnTo>
                <a:lnTo>
                  <a:pt x="981242" y="34245"/>
                </a:lnTo>
                <a:lnTo>
                  <a:pt x="897782" y="34245"/>
                </a:lnTo>
                <a:lnTo>
                  <a:pt x="897782" y="256747"/>
                </a:lnTo>
                <a:lnTo>
                  <a:pt x="864398" y="256747"/>
                </a:lnTo>
                <a:lnTo>
                  <a:pt x="864398" y="34245"/>
                </a:lnTo>
                <a:lnTo>
                  <a:pt x="781282" y="34245"/>
                </a:lnTo>
                <a:close/>
                <a:moveTo>
                  <a:pt x="542692" y="4474"/>
                </a:moveTo>
                <a:lnTo>
                  <a:pt x="576936" y="4474"/>
                </a:lnTo>
                <a:lnTo>
                  <a:pt x="709440" y="202541"/>
                </a:lnTo>
                <a:lnTo>
                  <a:pt x="709440" y="4474"/>
                </a:lnTo>
                <a:lnTo>
                  <a:pt x="741447" y="4474"/>
                </a:lnTo>
                <a:lnTo>
                  <a:pt x="741447" y="256747"/>
                </a:lnTo>
                <a:lnTo>
                  <a:pt x="707203" y="256747"/>
                </a:lnTo>
                <a:lnTo>
                  <a:pt x="574699" y="58508"/>
                </a:lnTo>
                <a:lnTo>
                  <a:pt x="574699" y="256747"/>
                </a:lnTo>
                <a:lnTo>
                  <a:pt x="542692" y="256747"/>
                </a:lnTo>
                <a:close/>
                <a:moveTo>
                  <a:pt x="1820735" y="172"/>
                </a:moveTo>
                <a:cubicBezTo>
                  <a:pt x="1839435" y="172"/>
                  <a:pt x="1855926" y="3184"/>
                  <a:pt x="1870209" y="9207"/>
                </a:cubicBezTo>
                <a:cubicBezTo>
                  <a:pt x="1884492" y="15229"/>
                  <a:pt x="1895476" y="24092"/>
                  <a:pt x="1903163" y="35793"/>
                </a:cubicBezTo>
                <a:cubicBezTo>
                  <a:pt x="1910849" y="47495"/>
                  <a:pt x="1914979" y="60745"/>
                  <a:pt x="1915552" y="75544"/>
                </a:cubicBezTo>
                <a:lnTo>
                  <a:pt x="1883545" y="77954"/>
                </a:lnTo>
                <a:cubicBezTo>
                  <a:pt x="1881824" y="62007"/>
                  <a:pt x="1876002" y="49961"/>
                  <a:pt x="1866079" y="41816"/>
                </a:cubicBezTo>
                <a:cubicBezTo>
                  <a:pt x="1856155" y="33671"/>
                  <a:pt x="1841500" y="29598"/>
                  <a:pt x="1822112" y="29598"/>
                </a:cubicBezTo>
                <a:cubicBezTo>
                  <a:pt x="1801921" y="29598"/>
                  <a:pt x="1787208" y="33298"/>
                  <a:pt x="1777973" y="40698"/>
                </a:cubicBezTo>
                <a:cubicBezTo>
                  <a:pt x="1768737" y="48097"/>
                  <a:pt x="1764120" y="57017"/>
                  <a:pt x="1764120" y="67456"/>
                </a:cubicBezTo>
                <a:cubicBezTo>
                  <a:pt x="1764120" y="76519"/>
                  <a:pt x="1767389" y="83976"/>
                  <a:pt x="1773929" y="89827"/>
                </a:cubicBezTo>
                <a:cubicBezTo>
                  <a:pt x="1780353" y="95678"/>
                  <a:pt x="1797131" y="101672"/>
                  <a:pt x="1824263" y="107810"/>
                </a:cubicBezTo>
                <a:cubicBezTo>
                  <a:pt x="1851394" y="113947"/>
                  <a:pt x="1870008" y="119311"/>
                  <a:pt x="1880103" y="123900"/>
                </a:cubicBezTo>
                <a:cubicBezTo>
                  <a:pt x="1894788" y="130668"/>
                  <a:pt x="1905629" y="139244"/>
                  <a:pt x="1912627" y="149626"/>
                </a:cubicBezTo>
                <a:cubicBezTo>
                  <a:pt x="1919625" y="160008"/>
                  <a:pt x="1923124" y="171968"/>
                  <a:pt x="1923124" y="185505"/>
                </a:cubicBezTo>
                <a:cubicBezTo>
                  <a:pt x="1923124" y="198928"/>
                  <a:pt x="1919281" y="211576"/>
                  <a:pt x="1911595" y="223449"/>
                </a:cubicBezTo>
                <a:cubicBezTo>
                  <a:pt x="1903908" y="235323"/>
                  <a:pt x="1892866" y="244558"/>
                  <a:pt x="1878469" y="251155"/>
                </a:cubicBezTo>
                <a:cubicBezTo>
                  <a:pt x="1864071" y="257751"/>
                  <a:pt x="1847867" y="261049"/>
                  <a:pt x="1829855" y="261049"/>
                </a:cubicBezTo>
                <a:cubicBezTo>
                  <a:pt x="1807026" y="261049"/>
                  <a:pt x="1787896" y="257722"/>
                  <a:pt x="1772466" y="251069"/>
                </a:cubicBezTo>
                <a:cubicBezTo>
                  <a:pt x="1757036" y="244415"/>
                  <a:pt x="1744933" y="234405"/>
                  <a:pt x="1736156" y="221040"/>
                </a:cubicBezTo>
                <a:cubicBezTo>
                  <a:pt x="1727380" y="207675"/>
                  <a:pt x="1722763" y="192560"/>
                  <a:pt x="1722304" y="175696"/>
                </a:cubicBezTo>
                <a:lnTo>
                  <a:pt x="1753795" y="172943"/>
                </a:lnTo>
                <a:cubicBezTo>
                  <a:pt x="1755286" y="185562"/>
                  <a:pt x="1758757" y="195916"/>
                  <a:pt x="1764206" y="204004"/>
                </a:cubicBezTo>
                <a:cubicBezTo>
                  <a:pt x="1769655" y="212092"/>
                  <a:pt x="1778116" y="218631"/>
                  <a:pt x="1789588" y="223621"/>
                </a:cubicBezTo>
                <a:cubicBezTo>
                  <a:pt x="1801060" y="228612"/>
                  <a:pt x="1813967" y="231107"/>
                  <a:pt x="1828307" y="231107"/>
                </a:cubicBezTo>
                <a:cubicBezTo>
                  <a:pt x="1841041" y="231107"/>
                  <a:pt x="1852283" y="229214"/>
                  <a:pt x="1862035" y="225428"/>
                </a:cubicBezTo>
                <a:cubicBezTo>
                  <a:pt x="1871786" y="221642"/>
                  <a:pt x="1879042" y="216451"/>
                  <a:pt x="1883803" y="209855"/>
                </a:cubicBezTo>
                <a:cubicBezTo>
                  <a:pt x="1888564" y="203258"/>
                  <a:pt x="1890945" y="196059"/>
                  <a:pt x="1890945" y="188258"/>
                </a:cubicBezTo>
                <a:cubicBezTo>
                  <a:pt x="1890945" y="180343"/>
                  <a:pt x="1888650" y="173431"/>
                  <a:pt x="1884061" y="167522"/>
                </a:cubicBezTo>
                <a:cubicBezTo>
                  <a:pt x="1879472" y="161614"/>
                  <a:pt x="1871901" y="156653"/>
                  <a:pt x="1861347" y="152637"/>
                </a:cubicBezTo>
                <a:cubicBezTo>
                  <a:pt x="1854578" y="149999"/>
                  <a:pt x="1839607" y="145897"/>
                  <a:pt x="1816433" y="140333"/>
                </a:cubicBezTo>
                <a:cubicBezTo>
                  <a:pt x="1793259" y="134769"/>
                  <a:pt x="1777026" y="129521"/>
                  <a:pt x="1767734" y="124588"/>
                </a:cubicBezTo>
                <a:cubicBezTo>
                  <a:pt x="1755688" y="118278"/>
                  <a:pt x="1746711" y="110448"/>
                  <a:pt x="1740803" y="101099"/>
                </a:cubicBezTo>
                <a:cubicBezTo>
                  <a:pt x="1734895" y="91749"/>
                  <a:pt x="1731940" y="81280"/>
                  <a:pt x="1731940" y="69694"/>
                </a:cubicBezTo>
                <a:cubicBezTo>
                  <a:pt x="1731940" y="56959"/>
                  <a:pt x="1735554" y="45057"/>
                  <a:pt x="1742782" y="33986"/>
                </a:cubicBezTo>
                <a:cubicBezTo>
                  <a:pt x="1750009" y="22916"/>
                  <a:pt x="1760563" y="14512"/>
                  <a:pt x="1774445" y="8776"/>
                </a:cubicBezTo>
                <a:cubicBezTo>
                  <a:pt x="1788326" y="3040"/>
                  <a:pt x="1803756" y="172"/>
                  <a:pt x="1820735" y="172"/>
                </a:cubicBezTo>
                <a:close/>
                <a:moveTo>
                  <a:pt x="119081" y="172"/>
                </a:moveTo>
                <a:cubicBezTo>
                  <a:pt x="144319" y="172"/>
                  <a:pt x="165543" y="6597"/>
                  <a:pt x="182751" y="19445"/>
                </a:cubicBezTo>
                <a:cubicBezTo>
                  <a:pt x="199959" y="32294"/>
                  <a:pt x="211948" y="50363"/>
                  <a:pt x="218716" y="73651"/>
                </a:cubicBezTo>
                <a:lnTo>
                  <a:pt x="185849" y="81395"/>
                </a:lnTo>
                <a:cubicBezTo>
                  <a:pt x="179998" y="63040"/>
                  <a:pt x="171509" y="49675"/>
                  <a:pt x="160380" y="41300"/>
                </a:cubicBezTo>
                <a:cubicBezTo>
                  <a:pt x="149252" y="32925"/>
                  <a:pt x="135257" y="28738"/>
                  <a:pt x="118392" y="28738"/>
                </a:cubicBezTo>
                <a:cubicBezTo>
                  <a:pt x="99004" y="28738"/>
                  <a:pt x="82800" y="33384"/>
                  <a:pt x="69779" y="42677"/>
                </a:cubicBezTo>
                <a:cubicBezTo>
                  <a:pt x="56758" y="51969"/>
                  <a:pt x="47609" y="64445"/>
                  <a:pt x="42332" y="80105"/>
                </a:cubicBezTo>
                <a:cubicBezTo>
                  <a:pt x="37055" y="95764"/>
                  <a:pt x="34416" y="111911"/>
                  <a:pt x="34416" y="128546"/>
                </a:cubicBezTo>
                <a:cubicBezTo>
                  <a:pt x="34416" y="149999"/>
                  <a:pt x="37542" y="168727"/>
                  <a:pt x="43795" y="184731"/>
                </a:cubicBezTo>
                <a:cubicBezTo>
                  <a:pt x="50047" y="200734"/>
                  <a:pt x="59769" y="212694"/>
                  <a:pt x="72963" y="220610"/>
                </a:cubicBezTo>
                <a:cubicBezTo>
                  <a:pt x="86156" y="228526"/>
                  <a:pt x="100438" y="232484"/>
                  <a:pt x="115811" y="232484"/>
                </a:cubicBezTo>
                <a:cubicBezTo>
                  <a:pt x="134511" y="232484"/>
                  <a:pt x="150342" y="227092"/>
                  <a:pt x="163306" y="216308"/>
                </a:cubicBezTo>
                <a:cubicBezTo>
                  <a:pt x="176269" y="205524"/>
                  <a:pt x="185046" y="189520"/>
                  <a:pt x="189634" y="168297"/>
                </a:cubicBezTo>
                <a:lnTo>
                  <a:pt x="223018" y="176729"/>
                </a:lnTo>
                <a:cubicBezTo>
                  <a:pt x="216020" y="204147"/>
                  <a:pt x="203430" y="225055"/>
                  <a:pt x="185246" y="239453"/>
                </a:cubicBezTo>
                <a:cubicBezTo>
                  <a:pt x="167063" y="253850"/>
                  <a:pt x="144836" y="261049"/>
                  <a:pt x="118564" y="261049"/>
                </a:cubicBezTo>
                <a:cubicBezTo>
                  <a:pt x="91375" y="261049"/>
                  <a:pt x="69263" y="255514"/>
                  <a:pt x="52226" y="244443"/>
                </a:cubicBezTo>
                <a:cubicBezTo>
                  <a:pt x="35191" y="233373"/>
                  <a:pt x="22227" y="217340"/>
                  <a:pt x="13336" y="196346"/>
                </a:cubicBezTo>
                <a:cubicBezTo>
                  <a:pt x="4445" y="175352"/>
                  <a:pt x="0" y="152809"/>
                  <a:pt x="0" y="128718"/>
                </a:cubicBezTo>
                <a:cubicBezTo>
                  <a:pt x="0" y="102447"/>
                  <a:pt x="5019" y="79531"/>
                  <a:pt x="15057" y="59971"/>
                </a:cubicBezTo>
                <a:cubicBezTo>
                  <a:pt x="25095" y="40411"/>
                  <a:pt x="39378" y="25554"/>
                  <a:pt x="57905" y="15402"/>
                </a:cubicBezTo>
                <a:cubicBezTo>
                  <a:pt x="76433" y="5249"/>
                  <a:pt x="96825" y="172"/>
                  <a:pt x="119081" y="172"/>
                </a:cubicBezTo>
                <a:close/>
                <a:moveTo>
                  <a:pt x="377460" y="0"/>
                </a:moveTo>
                <a:cubicBezTo>
                  <a:pt x="400749" y="0"/>
                  <a:pt x="421743" y="5564"/>
                  <a:pt x="440442" y="16692"/>
                </a:cubicBezTo>
                <a:cubicBezTo>
                  <a:pt x="459142" y="27820"/>
                  <a:pt x="473396" y="43336"/>
                  <a:pt x="483205" y="63240"/>
                </a:cubicBezTo>
                <a:cubicBezTo>
                  <a:pt x="493014" y="83145"/>
                  <a:pt x="497918" y="105716"/>
                  <a:pt x="497918" y="130955"/>
                </a:cubicBezTo>
                <a:cubicBezTo>
                  <a:pt x="497918" y="156538"/>
                  <a:pt x="492756" y="179425"/>
                  <a:pt x="482431" y="199616"/>
                </a:cubicBezTo>
                <a:cubicBezTo>
                  <a:pt x="472106" y="219807"/>
                  <a:pt x="457479" y="235094"/>
                  <a:pt x="438549" y="245476"/>
                </a:cubicBezTo>
                <a:cubicBezTo>
                  <a:pt x="419620" y="255858"/>
                  <a:pt x="399200" y="261049"/>
                  <a:pt x="377288" y="261049"/>
                </a:cubicBezTo>
                <a:cubicBezTo>
                  <a:pt x="353541" y="261049"/>
                  <a:pt x="332317" y="255313"/>
                  <a:pt x="313618" y="243841"/>
                </a:cubicBezTo>
                <a:cubicBezTo>
                  <a:pt x="294918" y="232369"/>
                  <a:pt x="280750" y="216709"/>
                  <a:pt x="271113" y="196863"/>
                </a:cubicBezTo>
                <a:cubicBezTo>
                  <a:pt x="261477" y="177016"/>
                  <a:pt x="256658" y="156022"/>
                  <a:pt x="256658" y="133880"/>
                </a:cubicBezTo>
                <a:cubicBezTo>
                  <a:pt x="256658" y="92007"/>
                  <a:pt x="267901" y="59225"/>
                  <a:pt x="290387" y="35535"/>
                </a:cubicBezTo>
                <a:cubicBezTo>
                  <a:pt x="312872" y="11845"/>
                  <a:pt x="341896" y="0"/>
                  <a:pt x="377460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35000">
                <a:schemeClr val="accent2"/>
              </a:gs>
              <a:gs pos="100000">
                <a:schemeClr val="accent1"/>
              </a:gs>
            </a:gsLst>
            <a:lin ang="3000000" scaled="0"/>
          </a:gra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lvl1pPr indent="0" algn="ctr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  <a:lvl2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/>
            </a:lvl9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5"/>
          <p:cNvSpPr/>
          <p:nvPr>
            <p:custDataLst>
              <p:tags r:id="rId2"/>
            </p:custDataLst>
          </p:nvPr>
        </p:nvSpPr>
        <p:spPr>
          <a:xfrm rot="13818227">
            <a:off x="10844016" y="3946656"/>
            <a:ext cx="371259" cy="2335043"/>
          </a:xfrm>
          <a:custGeom>
            <a:avLst/>
            <a:gdLst>
              <a:gd name="connsiteX0" fmla="*/ 0 w 290384"/>
              <a:gd name="connsiteY0" fmla="*/ 1623154 h 1623154"/>
              <a:gd name="connsiteX1" fmla="*/ 145192 w 290384"/>
              <a:gd name="connsiteY1" fmla="*/ 0 h 1623154"/>
              <a:gd name="connsiteX2" fmla="*/ 290384 w 290384"/>
              <a:gd name="connsiteY2" fmla="*/ 1623154 h 1623154"/>
              <a:gd name="connsiteX3" fmla="*/ 0 w 290384"/>
              <a:gd name="connsiteY3" fmla="*/ 1623154 h 1623154"/>
              <a:gd name="connsiteX0-1" fmla="*/ 0 w 554115"/>
              <a:gd name="connsiteY0-2" fmla="*/ 1623154 h 2423897"/>
              <a:gd name="connsiteX1-3" fmla="*/ 145192 w 554115"/>
              <a:gd name="connsiteY1-4" fmla="*/ 0 h 2423897"/>
              <a:gd name="connsiteX2-5" fmla="*/ 554115 w 554115"/>
              <a:gd name="connsiteY2-6" fmla="*/ 2423897 h 2423897"/>
              <a:gd name="connsiteX3-7" fmla="*/ 0 w 554115"/>
              <a:gd name="connsiteY3-8" fmla="*/ 1623154 h 2423897"/>
              <a:gd name="connsiteX0-9" fmla="*/ 0 w 696358"/>
              <a:gd name="connsiteY0-10" fmla="*/ 2495406 h 2495406"/>
              <a:gd name="connsiteX1-11" fmla="*/ 287435 w 696358"/>
              <a:gd name="connsiteY1-12" fmla="*/ 0 h 2495406"/>
              <a:gd name="connsiteX2-13" fmla="*/ 696358 w 696358"/>
              <a:gd name="connsiteY2-14" fmla="*/ 2423897 h 2495406"/>
              <a:gd name="connsiteX3-15" fmla="*/ 0 w 696358"/>
              <a:gd name="connsiteY3-16" fmla="*/ 2495406 h 2495406"/>
              <a:gd name="connsiteX0-17" fmla="*/ 0 w 696358"/>
              <a:gd name="connsiteY0-18" fmla="*/ 2223416 h 2223416"/>
              <a:gd name="connsiteX1-19" fmla="*/ 272100 w 696358"/>
              <a:gd name="connsiteY1-20" fmla="*/ 0 h 2223416"/>
              <a:gd name="connsiteX2-21" fmla="*/ 696358 w 696358"/>
              <a:gd name="connsiteY2-22" fmla="*/ 2151907 h 2223416"/>
              <a:gd name="connsiteX3-23" fmla="*/ 0 w 696358"/>
              <a:gd name="connsiteY3-24" fmla="*/ 2223416 h 2223416"/>
              <a:gd name="connsiteX0-25" fmla="*/ 5271 w 701629"/>
              <a:gd name="connsiteY0-26" fmla="*/ 2223416 h 2223416"/>
              <a:gd name="connsiteX1-27" fmla="*/ 277371 w 701629"/>
              <a:gd name="connsiteY1-28" fmla="*/ 0 h 2223416"/>
              <a:gd name="connsiteX2-29" fmla="*/ 701629 w 701629"/>
              <a:gd name="connsiteY2-30" fmla="*/ 2151907 h 2223416"/>
              <a:gd name="connsiteX3-31" fmla="*/ 5271 w 701629"/>
              <a:gd name="connsiteY3-32" fmla="*/ 2223416 h 2223416"/>
              <a:gd name="connsiteX0-33" fmla="*/ 5271 w 701629"/>
              <a:gd name="connsiteY0-34" fmla="*/ 2223416 h 2495503"/>
              <a:gd name="connsiteX1-35" fmla="*/ 277371 w 701629"/>
              <a:gd name="connsiteY1-36" fmla="*/ 0 h 2495503"/>
              <a:gd name="connsiteX2-37" fmla="*/ 701629 w 701629"/>
              <a:gd name="connsiteY2-38" fmla="*/ 2151907 h 2495503"/>
              <a:gd name="connsiteX3-39" fmla="*/ 5271 w 701629"/>
              <a:gd name="connsiteY3-40" fmla="*/ 2223416 h 2495503"/>
              <a:gd name="connsiteX0-41" fmla="*/ 5271 w 564476"/>
              <a:gd name="connsiteY0-42" fmla="*/ 2223416 h 2609599"/>
              <a:gd name="connsiteX1-43" fmla="*/ 277371 w 564476"/>
              <a:gd name="connsiteY1-44" fmla="*/ 0 h 2609599"/>
              <a:gd name="connsiteX2-45" fmla="*/ 564476 w 564476"/>
              <a:gd name="connsiteY2-46" fmla="*/ 2496083 h 2609599"/>
              <a:gd name="connsiteX3-47" fmla="*/ 5271 w 564476"/>
              <a:gd name="connsiteY3-48" fmla="*/ 2223416 h 2609599"/>
              <a:gd name="connsiteX0-49" fmla="*/ 5271 w 387336"/>
              <a:gd name="connsiteY0-50" fmla="*/ 2223416 h 2547200"/>
              <a:gd name="connsiteX1-51" fmla="*/ 277371 w 387336"/>
              <a:gd name="connsiteY1-52" fmla="*/ 0 h 2547200"/>
              <a:gd name="connsiteX2-53" fmla="*/ 387336 w 387336"/>
              <a:gd name="connsiteY2-54" fmla="*/ 2336659 h 2547200"/>
              <a:gd name="connsiteX3-55" fmla="*/ 5271 w 387336"/>
              <a:gd name="connsiteY3-56" fmla="*/ 2223416 h 2547200"/>
              <a:gd name="connsiteX0-57" fmla="*/ 4724 w 416585"/>
              <a:gd name="connsiteY0-58" fmla="*/ 2266767 h 2576790"/>
              <a:gd name="connsiteX1-59" fmla="*/ 306620 w 416585"/>
              <a:gd name="connsiteY1-60" fmla="*/ 0 h 2576790"/>
              <a:gd name="connsiteX2-61" fmla="*/ 416585 w 416585"/>
              <a:gd name="connsiteY2-62" fmla="*/ 2336659 h 2576790"/>
              <a:gd name="connsiteX3-63" fmla="*/ 4724 w 416585"/>
              <a:gd name="connsiteY3-64" fmla="*/ 2266767 h 2576790"/>
              <a:gd name="connsiteX0-65" fmla="*/ 4724 w 416585"/>
              <a:gd name="connsiteY0-66" fmla="*/ 2266767 h 2620125"/>
              <a:gd name="connsiteX1-67" fmla="*/ 306620 w 416585"/>
              <a:gd name="connsiteY1-68" fmla="*/ 0 h 2620125"/>
              <a:gd name="connsiteX2-69" fmla="*/ 416585 w 416585"/>
              <a:gd name="connsiteY2-70" fmla="*/ 2336659 h 2620125"/>
              <a:gd name="connsiteX3-71" fmla="*/ 4724 w 416585"/>
              <a:gd name="connsiteY3-72" fmla="*/ 2266767 h 2620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6585" h="2620125">
                <a:moveTo>
                  <a:pt x="4724" y="2266767"/>
                </a:moveTo>
                <a:cubicBezTo>
                  <a:pt x="-37600" y="1477099"/>
                  <a:pt x="215920" y="741139"/>
                  <a:pt x="306620" y="0"/>
                </a:cubicBezTo>
                <a:lnTo>
                  <a:pt x="416585" y="2336659"/>
                </a:lnTo>
                <a:cubicBezTo>
                  <a:pt x="327450" y="2516325"/>
                  <a:pt x="366164" y="2907341"/>
                  <a:pt x="4724" y="2266767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28575">
            <a:noFill/>
          </a:ln>
          <a:effectLst>
            <a:glow>
              <a:schemeClr val="tx1">
                <a:alpha val="2000"/>
              </a:schemeClr>
            </a:glow>
            <a:outerShdw blurRad="406400" dist="50800" dir="5400000" algn="ctr" rotWithShape="0">
              <a:srgbClr val="000000">
                <a:alpha val="43137"/>
              </a:srgbClr>
            </a:outerShd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/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3" t="52925"/>
          <a:stretch>
            <a:fillRect/>
          </a:stretch>
        </p:blipFill>
        <p:spPr>
          <a:xfrm>
            <a:off x="9985001" y="3981423"/>
            <a:ext cx="2206086" cy="2876577"/>
          </a:xfrm>
          <a:custGeom>
            <a:avLst/>
            <a:gdLst>
              <a:gd name="connsiteX0" fmla="*/ 2475424 w 2475424"/>
              <a:gd name="connsiteY0" fmla="*/ 0 h 3227774"/>
              <a:gd name="connsiteX1" fmla="*/ 2475424 w 2475424"/>
              <a:gd name="connsiteY1" fmla="*/ 3227774 h 3227774"/>
              <a:gd name="connsiteX2" fmla="*/ 0 w 2475424"/>
              <a:gd name="connsiteY2" fmla="*/ 3227774 h 3227774"/>
              <a:gd name="connsiteX3" fmla="*/ 130248 w 2475424"/>
              <a:gd name="connsiteY3" fmla="*/ 3220104 h 3227774"/>
              <a:gd name="connsiteX4" fmla="*/ 299163 w 2475424"/>
              <a:gd name="connsiteY4" fmla="*/ 1869687 h 3227774"/>
              <a:gd name="connsiteX5" fmla="*/ 2438452 w 2475424"/>
              <a:gd name="connsiteY5" fmla="*/ 179447 h 322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5424" h="3227774">
                <a:moveTo>
                  <a:pt x="2475424" y="0"/>
                </a:moveTo>
                <a:lnTo>
                  <a:pt x="2475424" y="3227774"/>
                </a:lnTo>
                <a:lnTo>
                  <a:pt x="0" y="3227774"/>
                </a:lnTo>
                <a:lnTo>
                  <a:pt x="130248" y="3220104"/>
                </a:lnTo>
                <a:cubicBezTo>
                  <a:pt x="961732" y="3145615"/>
                  <a:pt x="1023033" y="2778241"/>
                  <a:pt x="299163" y="1869687"/>
                </a:cubicBezTo>
                <a:cubicBezTo>
                  <a:pt x="1106497" y="1359631"/>
                  <a:pt x="2186576" y="1062514"/>
                  <a:pt x="2438452" y="179447"/>
                </a:cubicBezTo>
                <a:close/>
              </a:path>
            </a:pathLst>
          </a:custGeom>
          <a:effectLst/>
        </p:spPr>
      </p:pic>
      <p:sp>
        <p:nvSpPr>
          <p:cNvPr id="13" name="等腰三角形 15"/>
          <p:cNvSpPr/>
          <p:nvPr>
            <p:custDataLst>
              <p:tags r:id="rId5"/>
            </p:custDataLst>
          </p:nvPr>
        </p:nvSpPr>
        <p:spPr>
          <a:xfrm rot="3018227">
            <a:off x="977129" y="580746"/>
            <a:ext cx="371259" cy="2335043"/>
          </a:xfrm>
          <a:custGeom>
            <a:avLst/>
            <a:gdLst>
              <a:gd name="connsiteX0" fmla="*/ 0 w 290384"/>
              <a:gd name="connsiteY0" fmla="*/ 1623154 h 1623154"/>
              <a:gd name="connsiteX1" fmla="*/ 145192 w 290384"/>
              <a:gd name="connsiteY1" fmla="*/ 0 h 1623154"/>
              <a:gd name="connsiteX2" fmla="*/ 290384 w 290384"/>
              <a:gd name="connsiteY2" fmla="*/ 1623154 h 1623154"/>
              <a:gd name="connsiteX3" fmla="*/ 0 w 290384"/>
              <a:gd name="connsiteY3" fmla="*/ 1623154 h 1623154"/>
              <a:gd name="connsiteX0-1" fmla="*/ 0 w 554115"/>
              <a:gd name="connsiteY0-2" fmla="*/ 1623154 h 2423897"/>
              <a:gd name="connsiteX1-3" fmla="*/ 145192 w 554115"/>
              <a:gd name="connsiteY1-4" fmla="*/ 0 h 2423897"/>
              <a:gd name="connsiteX2-5" fmla="*/ 554115 w 554115"/>
              <a:gd name="connsiteY2-6" fmla="*/ 2423897 h 2423897"/>
              <a:gd name="connsiteX3-7" fmla="*/ 0 w 554115"/>
              <a:gd name="connsiteY3-8" fmla="*/ 1623154 h 2423897"/>
              <a:gd name="connsiteX0-9" fmla="*/ 0 w 696358"/>
              <a:gd name="connsiteY0-10" fmla="*/ 2495406 h 2495406"/>
              <a:gd name="connsiteX1-11" fmla="*/ 287435 w 696358"/>
              <a:gd name="connsiteY1-12" fmla="*/ 0 h 2495406"/>
              <a:gd name="connsiteX2-13" fmla="*/ 696358 w 696358"/>
              <a:gd name="connsiteY2-14" fmla="*/ 2423897 h 2495406"/>
              <a:gd name="connsiteX3-15" fmla="*/ 0 w 696358"/>
              <a:gd name="connsiteY3-16" fmla="*/ 2495406 h 2495406"/>
              <a:gd name="connsiteX0-17" fmla="*/ 0 w 696358"/>
              <a:gd name="connsiteY0-18" fmla="*/ 2223416 h 2223416"/>
              <a:gd name="connsiteX1-19" fmla="*/ 272100 w 696358"/>
              <a:gd name="connsiteY1-20" fmla="*/ 0 h 2223416"/>
              <a:gd name="connsiteX2-21" fmla="*/ 696358 w 696358"/>
              <a:gd name="connsiteY2-22" fmla="*/ 2151907 h 2223416"/>
              <a:gd name="connsiteX3-23" fmla="*/ 0 w 696358"/>
              <a:gd name="connsiteY3-24" fmla="*/ 2223416 h 2223416"/>
              <a:gd name="connsiteX0-25" fmla="*/ 5271 w 701629"/>
              <a:gd name="connsiteY0-26" fmla="*/ 2223416 h 2223416"/>
              <a:gd name="connsiteX1-27" fmla="*/ 277371 w 701629"/>
              <a:gd name="connsiteY1-28" fmla="*/ 0 h 2223416"/>
              <a:gd name="connsiteX2-29" fmla="*/ 701629 w 701629"/>
              <a:gd name="connsiteY2-30" fmla="*/ 2151907 h 2223416"/>
              <a:gd name="connsiteX3-31" fmla="*/ 5271 w 701629"/>
              <a:gd name="connsiteY3-32" fmla="*/ 2223416 h 2223416"/>
              <a:gd name="connsiteX0-33" fmla="*/ 5271 w 701629"/>
              <a:gd name="connsiteY0-34" fmla="*/ 2223416 h 2495503"/>
              <a:gd name="connsiteX1-35" fmla="*/ 277371 w 701629"/>
              <a:gd name="connsiteY1-36" fmla="*/ 0 h 2495503"/>
              <a:gd name="connsiteX2-37" fmla="*/ 701629 w 701629"/>
              <a:gd name="connsiteY2-38" fmla="*/ 2151907 h 2495503"/>
              <a:gd name="connsiteX3-39" fmla="*/ 5271 w 701629"/>
              <a:gd name="connsiteY3-40" fmla="*/ 2223416 h 2495503"/>
              <a:gd name="connsiteX0-41" fmla="*/ 5271 w 564476"/>
              <a:gd name="connsiteY0-42" fmla="*/ 2223416 h 2609599"/>
              <a:gd name="connsiteX1-43" fmla="*/ 277371 w 564476"/>
              <a:gd name="connsiteY1-44" fmla="*/ 0 h 2609599"/>
              <a:gd name="connsiteX2-45" fmla="*/ 564476 w 564476"/>
              <a:gd name="connsiteY2-46" fmla="*/ 2496083 h 2609599"/>
              <a:gd name="connsiteX3-47" fmla="*/ 5271 w 564476"/>
              <a:gd name="connsiteY3-48" fmla="*/ 2223416 h 2609599"/>
              <a:gd name="connsiteX0-49" fmla="*/ 5271 w 387336"/>
              <a:gd name="connsiteY0-50" fmla="*/ 2223416 h 2547200"/>
              <a:gd name="connsiteX1-51" fmla="*/ 277371 w 387336"/>
              <a:gd name="connsiteY1-52" fmla="*/ 0 h 2547200"/>
              <a:gd name="connsiteX2-53" fmla="*/ 387336 w 387336"/>
              <a:gd name="connsiteY2-54" fmla="*/ 2336659 h 2547200"/>
              <a:gd name="connsiteX3-55" fmla="*/ 5271 w 387336"/>
              <a:gd name="connsiteY3-56" fmla="*/ 2223416 h 2547200"/>
              <a:gd name="connsiteX0-57" fmla="*/ 4724 w 416585"/>
              <a:gd name="connsiteY0-58" fmla="*/ 2266767 h 2576790"/>
              <a:gd name="connsiteX1-59" fmla="*/ 306620 w 416585"/>
              <a:gd name="connsiteY1-60" fmla="*/ 0 h 2576790"/>
              <a:gd name="connsiteX2-61" fmla="*/ 416585 w 416585"/>
              <a:gd name="connsiteY2-62" fmla="*/ 2336659 h 2576790"/>
              <a:gd name="connsiteX3-63" fmla="*/ 4724 w 416585"/>
              <a:gd name="connsiteY3-64" fmla="*/ 2266767 h 2576790"/>
              <a:gd name="connsiteX0-65" fmla="*/ 4724 w 416585"/>
              <a:gd name="connsiteY0-66" fmla="*/ 2266767 h 2620125"/>
              <a:gd name="connsiteX1-67" fmla="*/ 306620 w 416585"/>
              <a:gd name="connsiteY1-68" fmla="*/ 0 h 2620125"/>
              <a:gd name="connsiteX2-69" fmla="*/ 416585 w 416585"/>
              <a:gd name="connsiteY2-70" fmla="*/ 2336659 h 2620125"/>
              <a:gd name="connsiteX3-71" fmla="*/ 4724 w 416585"/>
              <a:gd name="connsiteY3-72" fmla="*/ 2266767 h 2620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6585" h="2620125">
                <a:moveTo>
                  <a:pt x="4724" y="2266767"/>
                </a:moveTo>
                <a:cubicBezTo>
                  <a:pt x="-37600" y="1477099"/>
                  <a:pt x="215920" y="741139"/>
                  <a:pt x="306620" y="0"/>
                </a:cubicBezTo>
                <a:lnTo>
                  <a:pt x="416585" y="2336659"/>
                </a:lnTo>
                <a:cubicBezTo>
                  <a:pt x="327450" y="2516325"/>
                  <a:pt x="366164" y="2907341"/>
                  <a:pt x="4724" y="2266767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28575">
            <a:noFill/>
          </a:ln>
          <a:effectLst>
            <a:glow>
              <a:schemeClr val="tx1">
                <a:alpha val="2000"/>
              </a:schemeClr>
            </a:glow>
            <a:outerShdw blurRad="406400" dist="50800" dir="5400000" algn="ctr" rotWithShape="0">
              <a:srgbClr val="000000">
                <a:alpha val="43137"/>
              </a:srgbClr>
            </a:outerShd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3" t="52925"/>
          <a:stretch>
            <a:fillRect/>
          </a:stretch>
        </p:blipFill>
        <p:spPr>
          <a:xfrm rot="10800000">
            <a:off x="1317" y="4445"/>
            <a:ext cx="2206086" cy="2876577"/>
          </a:xfrm>
          <a:custGeom>
            <a:avLst/>
            <a:gdLst>
              <a:gd name="connsiteX0" fmla="*/ 2475424 w 2475424"/>
              <a:gd name="connsiteY0" fmla="*/ 0 h 3227774"/>
              <a:gd name="connsiteX1" fmla="*/ 2475424 w 2475424"/>
              <a:gd name="connsiteY1" fmla="*/ 3227774 h 3227774"/>
              <a:gd name="connsiteX2" fmla="*/ 0 w 2475424"/>
              <a:gd name="connsiteY2" fmla="*/ 3227774 h 3227774"/>
              <a:gd name="connsiteX3" fmla="*/ 130248 w 2475424"/>
              <a:gd name="connsiteY3" fmla="*/ 3220104 h 3227774"/>
              <a:gd name="connsiteX4" fmla="*/ 299163 w 2475424"/>
              <a:gd name="connsiteY4" fmla="*/ 1869687 h 3227774"/>
              <a:gd name="connsiteX5" fmla="*/ 2438452 w 2475424"/>
              <a:gd name="connsiteY5" fmla="*/ 179447 h 322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5424" h="3227774">
                <a:moveTo>
                  <a:pt x="2475424" y="0"/>
                </a:moveTo>
                <a:lnTo>
                  <a:pt x="2475424" y="3227774"/>
                </a:lnTo>
                <a:lnTo>
                  <a:pt x="0" y="3227774"/>
                </a:lnTo>
                <a:lnTo>
                  <a:pt x="130248" y="3220104"/>
                </a:lnTo>
                <a:cubicBezTo>
                  <a:pt x="961732" y="3145615"/>
                  <a:pt x="1023033" y="2778241"/>
                  <a:pt x="299163" y="1869687"/>
                </a:cubicBezTo>
                <a:cubicBezTo>
                  <a:pt x="1106497" y="1359631"/>
                  <a:pt x="2186576" y="1062514"/>
                  <a:pt x="2438452" y="179447"/>
                </a:cubicBezTo>
                <a:close/>
              </a:path>
            </a:pathLst>
          </a:custGeom>
          <a:effectLst/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1526540" y="3274695"/>
            <a:ext cx="9144000" cy="2646680"/>
          </a:xfrm>
        </p:spPr>
        <p:txBody>
          <a:bodyPr wrap="square" anchor="t" anchorCtr="0">
            <a:normAutofit/>
          </a:bodyPr>
          <a:lstStyle>
            <a:lvl1pPr algn="ctr">
              <a:defRPr sz="6000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1524000" y="307340"/>
            <a:ext cx="9144000" cy="2759710"/>
          </a:xfrm>
        </p:spPr>
        <p:txBody>
          <a:bodyPr wrap="square" anchor="b" anchorCtr="0">
            <a:normAutofit/>
          </a:bodyPr>
          <a:lstStyle>
            <a:lvl1pPr marL="0" indent="0" algn="ctr">
              <a:buNone/>
              <a:defRPr sz="5000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0045"/>
            <a:ext cx="10517505" cy="864235"/>
          </a:xfrm>
        </p:spPr>
        <p:txBody>
          <a:bodyPr vert="horz" wrap="square" lIns="0" tIns="0" rIns="0" bIns="0" rtlCol="0" anchor="ctr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835" y="360045"/>
            <a:ext cx="10516870" cy="864235"/>
          </a:xfrm>
        </p:spPr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5"/>
          <p:cNvSpPr/>
          <p:nvPr>
            <p:custDataLst>
              <p:tags r:id="rId2"/>
            </p:custDataLst>
          </p:nvPr>
        </p:nvSpPr>
        <p:spPr>
          <a:xfrm rot="13818227">
            <a:off x="10679324" y="3597564"/>
            <a:ext cx="416585" cy="2620125"/>
          </a:xfrm>
          <a:custGeom>
            <a:avLst/>
            <a:gdLst>
              <a:gd name="connsiteX0" fmla="*/ 0 w 290384"/>
              <a:gd name="connsiteY0" fmla="*/ 1623154 h 1623154"/>
              <a:gd name="connsiteX1" fmla="*/ 145192 w 290384"/>
              <a:gd name="connsiteY1" fmla="*/ 0 h 1623154"/>
              <a:gd name="connsiteX2" fmla="*/ 290384 w 290384"/>
              <a:gd name="connsiteY2" fmla="*/ 1623154 h 1623154"/>
              <a:gd name="connsiteX3" fmla="*/ 0 w 290384"/>
              <a:gd name="connsiteY3" fmla="*/ 1623154 h 1623154"/>
              <a:gd name="connsiteX0-1" fmla="*/ 0 w 554115"/>
              <a:gd name="connsiteY0-2" fmla="*/ 1623154 h 2423897"/>
              <a:gd name="connsiteX1-3" fmla="*/ 145192 w 554115"/>
              <a:gd name="connsiteY1-4" fmla="*/ 0 h 2423897"/>
              <a:gd name="connsiteX2-5" fmla="*/ 554115 w 554115"/>
              <a:gd name="connsiteY2-6" fmla="*/ 2423897 h 2423897"/>
              <a:gd name="connsiteX3-7" fmla="*/ 0 w 554115"/>
              <a:gd name="connsiteY3-8" fmla="*/ 1623154 h 2423897"/>
              <a:gd name="connsiteX0-9" fmla="*/ 0 w 696358"/>
              <a:gd name="connsiteY0-10" fmla="*/ 2495406 h 2495406"/>
              <a:gd name="connsiteX1-11" fmla="*/ 287435 w 696358"/>
              <a:gd name="connsiteY1-12" fmla="*/ 0 h 2495406"/>
              <a:gd name="connsiteX2-13" fmla="*/ 696358 w 696358"/>
              <a:gd name="connsiteY2-14" fmla="*/ 2423897 h 2495406"/>
              <a:gd name="connsiteX3-15" fmla="*/ 0 w 696358"/>
              <a:gd name="connsiteY3-16" fmla="*/ 2495406 h 2495406"/>
              <a:gd name="connsiteX0-17" fmla="*/ 0 w 696358"/>
              <a:gd name="connsiteY0-18" fmla="*/ 2223416 h 2223416"/>
              <a:gd name="connsiteX1-19" fmla="*/ 272100 w 696358"/>
              <a:gd name="connsiteY1-20" fmla="*/ 0 h 2223416"/>
              <a:gd name="connsiteX2-21" fmla="*/ 696358 w 696358"/>
              <a:gd name="connsiteY2-22" fmla="*/ 2151907 h 2223416"/>
              <a:gd name="connsiteX3-23" fmla="*/ 0 w 696358"/>
              <a:gd name="connsiteY3-24" fmla="*/ 2223416 h 2223416"/>
              <a:gd name="connsiteX0-25" fmla="*/ 5271 w 701629"/>
              <a:gd name="connsiteY0-26" fmla="*/ 2223416 h 2223416"/>
              <a:gd name="connsiteX1-27" fmla="*/ 277371 w 701629"/>
              <a:gd name="connsiteY1-28" fmla="*/ 0 h 2223416"/>
              <a:gd name="connsiteX2-29" fmla="*/ 701629 w 701629"/>
              <a:gd name="connsiteY2-30" fmla="*/ 2151907 h 2223416"/>
              <a:gd name="connsiteX3-31" fmla="*/ 5271 w 701629"/>
              <a:gd name="connsiteY3-32" fmla="*/ 2223416 h 2223416"/>
              <a:gd name="connsiteX0-33" fmla="*/ 5271 w 701629"/>
              <a:gd name="connsiteY0-34" fmla="*/ 2223416 h 2495503"/>
              <a:gd name="connsiteX1-35" fmla="*/ 277371 w 701629"/>
              <a:gd name="connsiteY1-36" fmla="*/ 0 h 2495503"/>
              <a:gd name="connsiteX2-37" fmla="*/ 701629 w 701629"/>
              <a:gd name="connsiteY2-38" fmla="*/ 2151907 h 2495503"/>
              <a:gd name="connsiteX3-39" fmla="*/ 5271 w 701629"/>
              <a:gd name="connsiteY3-40" fmla="*/ 2223416 h 2495503"/>
              <a:gd name="connsiteX0-41" fmla="*/ 5271 w 564476"/>
              <a:gd name="connsiteY0-42" fmla="*/ 2223416 h 2609599"/>
              <a:gd name="connsiteX1-43" fmla="*/ 277371 w 564476"/>
              <a:gd name="connsiteY1-44" fmla="*/ 0 h 2609599"/>
              <a:gd name="connsiteX2-45" fmla="*/ 564476 w 564476"/>
              <a:gd name="connsiteY2-46" fmla="*/ 2496083 h 2609599"/>
              <a:gd name="connsiteX3-47" fmla="*/ 5271 w 564476"/>
              <a:gd name="connsiteY3-48" fmla="*/ 2223416 h 2609599"/>
              <a:gd name="connsiteX0-49" fmla="*/ 5271 w 387336"/>
              <a:gd name="connsiteY0-50" fmla="*/ 2223416 h 2547200"/>
              <a:gd name="connsiteX1-51" fmla="*/ 277371 w 387336"/>
              <a:gd name="connsiteY1-52" fmla="*/ 0 h 2547200"/>
              <a:gd name="connsiteX2-53" fmla="*/ 387336 w 387336"/>
              <a:gd name="connsiteY2-54" fmla="*/ 2336659 h 2547200"/>
              <a:gd name="connsiteX3-55" fmla="*/ 5271 w 387336"/>
              <a:gd name="connsiteY3-56" fmla="*/ 2223416 h 2547200"/>
              <a:gd name="connsiteX0-57" fmla="*/ 4724 w 416585"/>
              <a:gd name="connsiteY0-58" fmla="*/ 2266767 h 2576790"/>
              <a:gd name="connsiteX1-59" fmla="*/ 306620 w 416585"/>
              <a:gd name="connsiteY1-60" fmla="*/ 0 h 2576790"/>
              <a:gd name="connsiteX2-61" fmla="*/ 416585 w 416585"/>
              <a:gd name="connsiteY2-62" fmla="*/ 2336659 h 2576790"/>
              <a:gd name="connsiteX3-63" fmla="*/ 4724 w 416585"/>
              <a:gd name="connsiteY3-64" fmla="*/ 2266767 h 2576790"/>
              <a:gd name="connsiteX0-65" fmla="*/ 4724 w 416585"/>
              <a:gd name="connsiteY0-66" fmla="*/ 2266767 h 2620125"/>
              <a:gd name="connsiteX1-67" fmla="*/ 306620 w 416585"/>
              <a:gd name="connsiteY1-68" fmla="*/ 0 h 2620125"/>
              <a:gd name="connsiteX2-69" fmla="*/ 416585 w 416585"/>
              <a:gd name="connsiteY2-70" fmla="*/ 2336659 h 2620125"/>
              <a:gd name="connsiteX3-71" fmla="*/ 4724 w 416585"/>
              <a:gd name="connsiteY3-72" fmla="*/ 2266767 h 2620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16585" h="2620125">
                <a:moveTo>
                  <a:pt x="4724" y="2266767"/>
                </a:moveTo>
                <a:cubicBezTo>
                  <a:pt x="-37600" y="1477099"/>
                  <a:pt x="215920" y="741139"/>
                  <a:pt x="306620" y="0"/>
                </a:cubicBezTo>
                <a:lnTo>
                  <a:pt x="416585" y="2336659"/>
                </a:lnTo>
                <a:cubicBezTo>
                  <a:pt x="327450" y="2516325"/>
                  <a:pt x="366164" y="2907341"/>
                  <a:pt x="4724" y="2266767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8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28575">
            <a:noFill/>
          </a:ln>
          <a:effectLst>
            <a:glow>
              <a:schemeClr val="tx1">
                <a:alpha val="2000"/>
              </a:schemeClr>
            </a:glow>
            <a:outerShdw blurRad="406400" dist="50800" dir="5400000" algn="ctr" rotWithShape="0">
              <a:srgbClr val="000000">
                <a:alpha val="43137"/>
              </a:srgbClr>
            </a:outerShd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/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3" t="52925"/>
          <a:stretch>
            <a:fillRect/>
          </a:stretch>
        </p:blipFill>
        <p:spPr>
          <a:xfrm>
            <a:off x="9715433" y="3636576"/>
            <a:ext cx="2475424" cy="3227774"/>
          </a:xfrm>
          <a:custGeom>
            <a:avLst/>
            <a:gdLst>
              <a:gd name="connsiteX0" fmla="*/ 2475424 w 2475424"/>
              <a:gd name="connsiteY0" fmla="*/ 0 h 3227774"/>
              <a:gd name="connsiteX1" fmla="*/ 2475424 w 2475424"/>
              <a:gd name="connsiteY1" fmla="*/ 3227774 h 3227774"/>
              <a:gd name="connsiteX2" fmla="*/ 0 w 2475424"/>
              <a:gd name="connsiteY2" fmla="*/ 3227774 h 3227774"/>
              <a:gd name="connsiteX3" fmla="*/ 130248 w 2475424"/>
              <a:gd name="connsiteY3" fmla="*/ 3220104 h 3227774"/>
              <a:gd name="connsiteX4" fmla="*/ 299163 w 2475424"/>
              <a:gd name="connsiteY4" fmla="*/ 1869687 h 3227774"/>
              <a:gd name="connsiteX5" fmla="*/ 2438452 w 2475424"/>
              <a:gd name="connsiteY5" fmla="*/ 179447 h 3227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5424" h="3227774">
                <a:moveTo>
                  <a:pt x="2475424" y="0"/>
                </a:moveTo>
                <a:lnTo>
                  <a:pt x="2475424" y="3227774"/>
                </a:lnTo>
                <a:lnTo>
                  <a:pt x="0" y="3227774"/>
                </a:lnTo>
                <a:lnTo>
                  <a:pt x="130248" y="3220104"/>
                </a:lnTo>
                <a:cubicBezTo>
                  <a:pt x="961732" y="3145615"/>
                  <a:pt x="1023033" y="2778241"/>
                  <a:pt x="299163" y="1869687"/>
                </a:cubicBezTo>
                <a:cubicBezTo>
                  <a:pt x="1106497" y="1359631"/>
                  <a:pt x="2186576" y="1062514"/>
                  <a:pt x="2438452" y="179447"/>
                </a:cubicBezTo>
                <a:close/>
              </a:path>
            </a:pathLst>
          </a:custGeom>
          <a:effectLst/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>
          <a:xfrm>
            <a:off x="838835" y="212725"/>
            <a:ext cx="10514965" cy="2973070"/>
          </a:xfrm>
          <a:noFill/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1218565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 kumimoji="0" lang="zh-CN" altLang="en-US" sz="6000" b="1" i="0" u="none" strike="noStrike" kern="1200" cap="none" spc="0" normalizeH="0" baseline="0" noProof="1" dirty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  <a:tileRect/>
                </a:gradFill>
                <a:latin typeface="+mj-ea"/>
                <a:ea typeface="+mj-ea"/>
                <a:cs typeface="+mn-ea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892175" y="5288280"/>
            <a:ext cx="7315200" cy="894715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  <a:defRPr kumimoji="0" lang="zh-CN" altLang="en-US" sz="1800" b="1" i="0" u="none" strike="noStrike" kern="1200" cap="none" spc="0" normalizeH="0" baseline="0" noProof="1" dirty="0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公司名占位符</a:t>
            </a:r>
            <a:endParaRPr>
              <a:sym typeface="+mn-ea"/>
            </a:endParaRPr>
          </a:p>
        </p:txBody>
      </p:sp>
      <p:sp>
        <p:nvSpPr>
          <p:cNvPr id="24" name="文本占位符 23"/>
          <p:cNvSpPr>
            <a:spLocks noGrp="1"/>
          </p:cNvSpPr>
          <p:nvPr>
            <p:ph type="body" sz="quarter" idx="17" hasCustomPrompt="1"/>
            <p:custDataLst>
              <p:tags r:id="rId10"/>
            </p:custDataLst>
          </p:nvPr>
        </p:nvSpPr>
        <p:spPr>
          <a:xfrm>
            <a:off x="1443990" y="3674110"/>
            <a:ext cx="9910445" cy="1203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  <a:defRPr kumimoji="0" lang="zh-CN" altLang="en-US" sz="2000" b="1" i="0" u="none" strike="noStrike" kern="1200" cap="none" spc="0" normalizeH="0" baseline="0" noProof="1" dirty="0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署名占位符</a:t>
            </a:r>
            <a:endParaRPr>
              <a:sym typeface="+mn-ea"/>
            </a:endParaRPr>
          </a:p>
        </p:txBody>
      </p:sp>
      <p:sp>
        <p:nvSpPr>
          <p:cNvPr id="9" name="iconfont-10342-5064101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838833" y="3603245"/>
            <a:ext cx="432000" cy="432000"/>
          </a:xfrm>
          <a:custGeom>
            <a:avLst/>
            <a:gdLst>
              <a:gd name="T0" fmla="*/ 4360 w 8720"/>
              <a:gd name="T1" fmla="*/ 8720 h 8720"/>
              <a:gd name="T2" fmla="*/ 0 w 8720"/>
              <a:gd name="T3" fmla="*/ 4360 h 8720"/>
              <a:gd name="T4" fmla="*/ 4360 w 8720"/>
              <a:gd name="T5" fmla="*/ 0 h 8720"/>
              <a:gd name="T6" fmla="*/ 8720 w 8720"/>
              <a:gd name="T7" fmla="*/ 4360 h 8720"/>
              <a:gd name="T8" fmla="*/ 4360 w 8720"/>
              <a:gd name="T9" fmla="*/ 8720 h 8720"/>
              <a:gd name="T10" fmla="*/ 6520 w 8720"/>
              <a:gd name="T11" fmla="*/ 5320 h 8720"/>
              <a:gd name="T12" fmla="*/ 6120 w 8720"/>
              <a:gd name="T13" fmla="*/ 5160 h 8720"/>
              <a:gd name="T14" fmla="*/ 5040 w 8720"/>
              <a:gd name="T15" fmla="*/ 4680 h 8720"/>
              <a:gd name="T16" fmla="*/ 5240 w 8720"/>
              <a:gd name="T17" fmla="*/ 4120 h 8720"/>
              <a:gd name="T18" fmla="*/ 5520 w 8720"/>
              <a:gd name="T19" fmla="*/ 2600 h 8720"/>
              <a:gd name="T20" fmla="*/ 4440 w 8720"/>
              <a:gd name="T21" fmla="*/ 1800 h 8720"/>
              <a:gd name="T22" fmla="*/ 3360 w 8720"/>
              <a:gd name="T23" fmla="*/ 2600 h 8720"/>
              <a:gd name="T24" fmla="*/ 3640 w 8720"/>
              <a:gd name="T25" fmla="*/ 4120 h 8720"/>
              <a:gd name="T26" fmla="*/ 3840 w 8720"/>
              <a:gd name="T27" fmla="*/ 4680 h 8720"/>
              <a:gd name="T28" fmla="*/ 2760 w 8720"/>
              <a:gd name="T29" fmla="*/ 5160 h 8720"/>
              <a:gd name="T30" fmla="*/ 2360 w 8720"/>
              <a:gd name="T31" fmla="*/ 5320 h 8720"/>
              <a:gd name="T32" fmla="*/ 2240 w 8720"/>
              <a:gd name="T33" fmla="*/ 6520 h 8720"/>
              <a:gd name="T34" fmla="*/ 6600 w 8720"/>
              <a:gd name="T35" fmla="*/ 6520 h 8720"/>
              <a:gd name="T36" fmla="*/ 6520 w 8720"/>
              <a:gd name="T37" fmla="*/ 5320 h 8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720" h="8720">
                <a:moveTo>
                  <a:pt x="4360" y="8720"/>
                </a:moveTo>
                <a:cubicBezTo>
                  <a:pt x="1960" y="8720"/>
                  <a:pt x="0" y="6760"/>
                  <a:pt x="0" y="4360"/>
                </a:cubicBezTo>
                <a:cubicBezTo>
                  <a:pt x="0" y="1960"/>
                  <a:pt x="1960" y="0"/>
                  <a:pt x="4360" y="0"/>
                </a:cubicBezTo>
                <a:cubicBezTo>
                  <a:pt x="6760" y="0"/>
                  <a:pt x="8720" y="1960"/>
                  <a:pt x="8720" y="4360"/>
                </a:cubicBezTo>
                <a:cubicBezTo>
                  <a:pt x="8720" y="6760"/>
                  <a:pt x="6760" y="8720"/>
                  <a:pt x="4360" y="8720"/>
                </a:cubicBezTo>
                <a:close/>
                <a:moveTo>
                  <a:pt x="6520" y="5320"/>
                </a:moveTo>
                <a:cubicBezTo>
                  <a:pt x="6400" y="5240"/>
                  <a:pt x="6280" y="5200"/>
                  <a:pt x="6120" y="5160"/>
                </a:cubicBezTo>
                <a:cubicBezTo>
                  <a:pt x="5760" y="5080"/>
                  <a:pt x="5320" y="5040"/>
                  <a:pt x="5040" y="4680"/>
                </a:cubicBezTo>
                <a:cubicBezTo>
                  <a:pt x="5040" y="4680"/>
                  <a:pt x="4880" y="4520"/>
                  <a:pt x="5240" y="4120"/>
                </a:cubicBezTo>
                <a:cubicBezTo>
                  <a:pt x="5600" y="3720"/>
                  <a:pt x="5600" y="3080"/>
                  <a:pt x="5520" y="2600"/>
                </a:cubicBezTo>
                <a:cubicBezTo>
                  <a:pt x="5440" y="2120"/>
                  <a:pt x="4960" y="1800"/>
                  <a:pt x="4440" y="1800"/>
                </a:cubicBezTo>
                <a:cubicBezTo>
                  <a:pt x="3920" y="1800"/>
                  <a:pt x="3440" y="2120"/>
                  <a:pt x="3360" y="2600"/>
                </a:cubicBezTo>
                <a:cubicBezTo>
                  <a:pt x="3280" y="3080"/>
                  <a:pt x="3320" y="3720"/>
                  <a:pt x="3640" y="4120"/>
                </a:cubicBezTo>
                <a:cubicBezTo>
                  <a:pt x="4000" y="4520"/>
                  <a:pt x="3840" y="4680"/>
                  <a:pt x="3840" y="4680"/>
                </a:cubicBezTo>
                <a:cubicBezTo>
                  <a:pt x="3560" y="5040"/>
                  <a:pt x="3120" y="5080"/>
                  <a:pt x="2760" y="5160"/>
                </a:cubicBezTo>
                <a:cubicBezTo>
                  <a:pt x="2600" y="5200"/>
                  <a:pt x="2480" y="5240"/>
                  <a:pt x="2360" y="5320"/>
                </a:cubicBezTo>
                <a:cubicBezTo>
                  <a:pt x="2120" y="5440"/>
                  <a:pt x="2240" y="6520"/>
                  <a:pt x="2240" y="6520"/>
                </a:cubicBezTo>
                <a:lnTo>
                  <a:pt x="6600" y="6520"/>
                </a:lnTo>
                <a:cubicBezTo>
                  <a:pt x="6520" y="6520"/>
                  <a:pt x="6600" y="5480"/>
                  <a:pt x="6520" y="53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en-US">
              <a:sym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tags" Target="../tags/tag136.xml"/><Relationship Id="rId16" Type="http://schemas.openxmlformats.org/officeDocument/2006/relationships/tags" Target="../tags/tag135.xml"/><Relationship Id="rId15" Type="http://schemas.openxmlformats.org/officeDocument/2006/relationships/tags" Target="../tags/tag134.xml"/><Relationship Id="rId14" Type="http://schemas.openxmlformats.org/officeDocument/2006/relationships/tags" Target="../tags/tag133.xml"/><Relationship Id="rId13" Type="http://schemas.openxmlformats.org/officeDocument/2006/relationships/tags" Target="../tags/tag132.xml"/><Relationship Id="rId12" Type="http://schemas.openxmlformats.org/officeDocument/2006/relationships/tags" Target="../tags/tag131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8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gradFill>
            <a:gsLst>
              <a:gs pos="0">
                <a:schemeClr val="accent3">
                  <a:lumMod val="80000"/>
                  <a:lumOff val="20000"/>
                </a:schemeClr>
              </a:gs>
              <a:gs pos="50000">
                <a:schemeClr val="accent2"/>
              </a:gs>
              <a:gs pos="100000">
                <a:schemeClr val="accent1"/>
              </a:gs>
            </a:gsLst>
            <a:lin ang="10800000" scaled="0"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compatLnSpc="1">
            <a:noAutofit/>
          </a:bodyPr>
          <a:p>
            <a:pPr algn="ctr"/>
            <a:endParaRPr lang="zh-CN" alt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gradFill>
            <a:gsLst>
              <a:gs pos="0">
                <a:schemeClr val="accent2">
                  <a:lumMod val="70000"/>
                  <a:lumOff val="30000"/>
                </a:schemeClr>
              </a:gs>
              <a:gs pos="35000">
                <a:schemeClr val="accent2"/>
              </a:gs>
              <a:gs pos="100000">
                <a:schemeClr val="accent1"/>
              </a:gs>
            </a:gsLst>
            <a:lin ang="30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6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7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8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9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50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1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2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5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38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3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0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4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4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4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45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3455" y="1937385"/>
            <a:ext cx="9485630" cy="2983865"/>
          </a:xfrm>
        </p:spPr>
        <p:txBody>
          <a:bodyPr>
            <a:normAutofit fontScale="90000"/>
          </a:bodyPr>
          <a:p>
            <a:pPr algn="l"/>
            <a:r>
              <a:rPr lang="en-US" altLang="zh-CN"/>
              <a:t>1</a:t>
            </a:r>
            <a:r>
              <a:rPr lang="zh-CN" altLang="en-US"/>
              <a:t>、</a:t>
            </a:r>
            <a:r>
              <a:rPr lang="en-US" altLang="zh-CN"/>
              <a:t>How to load firmware(original)</a:t>
            </a:r>
            <a:br>
              <a:rPr lang="en-US" altLang="zh-CN"/>
            </a:br>
            <a:r>
              <a:rPr lang="en-US" altLang="zh-CN"/>
              <a:t>2</a:t>
            </a:r>
            <a:r>
              <a:rPr lang="zh-CN" altLang="en-US"/>
              <a:t>、</a:t>
            </a:r>
            <a:r>
              <a:rPr lang="en-US" altLang="zh-CN">
                <a:sym typeface="+mn-ea"/>
              </a:rPr>
              <a:t>How to set AP and Sta</a:t>
            </a:r>
            <a:br>
              <a:rPr lang="en-US" altLang="zh-CN"/>
            </a:br>
            <a:r>
              <a:rPr lang="en-US" altLang="zh-CN"/>
              <a:t>3</a:t>
            </a:r>
            <a:r>
              <a:rPr lang="zh-CN" altLang="en-US"/>
              <a:t>、</a:t>
            </a:r>
            <a:r>
              <a:rPr lang="en-US" altLang="zh-CN">
                <a:sym typeface="+mn-ea"/>
              </a:rPr>
              <a:t>How to load firmware(MLO)</a:t>
            </a:r>
            <a:br>
              <a:rPr lang="en-US" altLang="zh-CN">
                <a:sym typeface="+mn-ea"/>
              </a:rPr>
            </a:br>
            <a:r>
              <a:rPr lang="en-US" altLang="zh-CN">
                <a:sym typeface="+mn-ea"/>
              </a:rPr>
              <a:t>      </a:t>
            </a:r>
            <a:r>
              <a:rPr lang="en-US" altLang="zh-CN" sz="2665">
                <a:sym typeface="+mn-ea"/>
              </a:rPr>
              <a:t>How to set up AP</a:t>
            </a:r>
            <a:br>
              <a:rPr lang="en-US" altLang="zh-CN" sz="2665">
                <a:sym typeface="+mn-ea"/>
              </a:rPr>
            </a:br>
            <a:r>
              <a:rPr lang="en-US" altLang="zh-CN" sz="2665">
                <a:sym typeface="+mn-ea"/>
              </a:rPr>
              <a:t>        How to set up Client</a:t>
            </a:r>
            <a:br>
              <a:rPr lang="en-US" altLang="zh-CN">
                <a:sym typeface="+mn-ea"/>
              </a:rPr>
            </a:br>
            <a:br>
              <a:rPr lang="en-US" altLang="zh-CN">
                <a:sym typeface="+mn-ea"/>
              </a:rPr>
            </a:br>
            <a:endParaRPr lang="zh-CN" altLang="en-US"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02615" y="3556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2615" y="463550"/>
            <a:ext cx="6055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3 .then </a:t>
            </a:r>
            <a:r>
              <a:rPr lang="en-US" altLang="zh-CN" b="1">
                <a:solidFill>
                  <a:srgbClr val="00B0F0"/>
                </a:solidFill>
                <a:sym typeface="+mn-ea"/>
              </a:rPr>
              <a:t>load MLO firmware 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615" y="1050290"/>
            <a:ext cx="10064750" cy="4124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615" y="1146810"/>
            <a:ext cx="6033770" cy="52209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2615" y="607695"/>
            <a:ext cx="70802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3.After the firmware load succeeds,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</a:rPr>
              <a:t> reset </a:t>
            </a:r>
            <a:endParaRPr lang="en-US" altLang="zh-CN" b="1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zh-CN" b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7080250" cy="11474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4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Enter the root (root , asdf1234 ) 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</a:t>
            </a:r>
            <a:r>
              <a:rPr lang="en-US" altLang="zh-CN" b="1">
                <a:solidFill>
                  <a:srgbClr val="FF0000"/>
                </a:solidFill>
              </a:rPr>
              <a:t> configure the AP</a:t>
            </a:r>
            <a:r>
              <a:rPr lang="en-US" altLang="zh-CN" b="1">
                <a:solidFill>
                  <a:srgbClr val="00B0F0"/>
                </a:solidFill>
              </a:rPr>
              <a:t>     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enter</a:t>
            </a:r>
            <a:r>
              <a:rPr lang="en-US" altLang="zh-CN">
                <a:solidFill>
                  <a:srgbClr val="00B0F0"/>
                </a:solidFill>
              </a:rPr>
              <a:t>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vim /etc/config/wireless</a:t>
            </a:r>
            <a:r>
              <a:rPr lang="en-US" altLang="zh-CN" b="1">
                <a:solidFill>
                  <a:srgbClr val="00B0F0"/>
                </a:solidFill>
              </a:rPr>
              <a:t> Modifying AP Configurations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290" y="2109470"/>
            <a:ext cx="10873740" cy="34747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8314690" cy="654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5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Press</a:t>
            </a:r>
            <a:r>
              <a:rPr lang="en-US" altLang="zh-CN" b="1">
                <a:solidFill>
                  <a:srgbClr val="00B0F0"/>
                </a:solidFill>
              </a:rPr>
              <a:t> 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</a:rPr>
              <a:t>d G</a:t>
            </a:r>
            <a:r>
              <a:rPr lang="en-US" altLang="zh-CN" b="1">
                <a:solidFill>
                  <a:srgbClr val="00B0F0"/>
                </a:solidFill>
              </a:rPr>
              <a:t> and paste the AP configuration command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0" y="1216025"/>
            <a:ext cx="9542780" cy="54692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8445" y="3544570"/>
            <a:ext cx="1859280" cy="40627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need to press the up key to complete</a:t>
            </a:r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solidFill>
                  <a:schemeClr val="tx1"/>
                </a:solidFill>
              </a:rPr>
              <a:t>config wifi</a:t>
            </a:r>
            <a:endParaRPr lang="zh-CN" altLang="en-US" b="1">
              <a:solidFill>
                <a:schemeClr val="tx1"/>
              </a:soli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This part is 2.4G, if don</a:t>
            </a:r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’</a:t>
            </a:r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t need 2.4G, this part does not need to </a:t>
            </a:r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do.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861820" y="3544570"/>
            <a:ext cx="668655" cy="10795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4342765" cy="1230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6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Press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esc</a:t>
            </a:r>
            <a:r>
              <a:rPr lang="en-US" altLang="zh-CN">
                <a:solidFill>
                  <a:srgbClr val="00B0F0"/>
                </a:solidFill>
              </a:rPr>
              <a:t> </a:t>
            </a:r>
            <a:r>
              <a:rPr lang="en-US" altLang="zh-CN" b="1">
                <a:solidFill>
                  <a:srgbClr val="00B0F0"/>
                </a:solidFill>
              </a:rPr>
              <a:t>and then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shift zz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AP configuration complete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b="1">
                <a:solidFill>
                  <a:srgbClr val="00B0F0"/>
                </a:solidFill>
              </a:rPr>
              <a:t>      then enter </a:t>
            </a:r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</a:rPr>
              <a:t>iwconfig</a:t>
            </a:r>
            <a:r>
              <a:rPr lang="en-US" b="1">
                <a:solidFill>
                  <a:srgbClr val="00B0F0"/>
                </a:solidFill>
              </a:rPr>
              <a:t> </a:t>
            </a:r>
            <a:r>
              <a:rPr lang="zh-CN" altLang="en-US" b="1">
                <a:solidFill>
                  <a:srgbClr val="00B0F0"/>
                </a:solidFill>
              </a:rPr>
              <a:t>，</a:t>
            </a:r>
            <a:r>
              <a:rPr lang="en-US" altLang="zh-CN" b="1">
                <a:solidFill>
                  <a:srgbClr val="00B0F0"/>
                </a:solidFill>
              </a:rPr>
              <a:t>can see</a:t>
            </a:r>
            <a:endParaRPr lang="en-US" b="1">
              <a:solidFill>
                <a:srgbClr val="00B0F0"/>
              </a:solidFill>
            </a:endParaRPr>
          </a:p>
          <a:p>
            <a:r>
              <a:rPr lang="en-US" b="1">
                <a:solidFill>
                  <a:srgbClr val="00B0F0"/>
                </a:solidFill>
                <a:sym typeface="+mn-ea"/>
              </a:rPr>
              <a:t>     5G &amp; 6G wifi has up</a:t>
            </a:r>
            <a:endParaRPr lang="en-US" b="1">
              <a:solidFill>
                <a:srgbClr val="00B0F0"/>
              </a:solidFill>
            </a:endParaRPr>
          </a:p>
          <a:p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7415" y="1894205"/>
            <a:ext cx="5428615" cy="43922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0120" y="1247775"/>
            <a:ext cx="7056120" cy="31699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22085" y="4547870"/>
            <a:ext cx="3941445" cy="644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b="1">
              <a:solidFill>
                <a:srgbClr val="00B0F0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7080250" cy="11474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4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Enter the root (root , asdf1234 ) 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</a:t>
            </a:r>
            <a:r>
              <a:rPr lang="en-US" altLang="zh-CN" b="1">
                <a:solidFill>
                  <a:srgbClr val="FF0000"/>
                </a:solidFill>
              </a:rPr>
              <a:t> configure the Sta</a:t>
            </a:r>
            <a:r>
              <a:rPr lang="en-US" altLang="zh-CN" b="1">
                <a:solidFill>
                  <a:srgbClr val="00B0F0"/>
                </a:solidFill>
              </a:rPr>
              <a:t>     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enter</a:t>
            </a:r>
            <a:r>
              <a:rPr lang="en-US" altLang="zh-CN">
                <a:solidFill>
                  <a:srgbClr val="00B0F0"/>
                </a:solidFill>
              </a:rPr>
              <a:t>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vim /etc/config/wireless</a:t>
            </a:r>
            <a:r>
              <a:rPr lang="en-US" altLang="zh-CN" b="1">
                <a:solidFill>
                  <a:srgbClr val="00B0F0"/>
                </a:solidFill>
              </a:rPr>
              <a:t> Modifying sta Configurations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290" y="2109470"/>
            <a:ext cx="10873740" cy="34747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8314690" cy="654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5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Press</a:t>
            </a:r>
            <a:r>
              <a:rPr lang="en-US" altLang="zh-CN" b="1">
                <a:solidFill>
                  <a:srgbClr val="00B0F0"/>
                </a:solidFill>
              </a:rPr>
              <a:t> 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</a:rPr>
              <a:t>d G</a:t>
            </a:r>
            <a:r>
              <a:rPr lang="en-US" altLang="zh-CN" b="1">
                <a:solidFill>
                  <a:srgbClr val="00B0F0"/>
                </a:solidFill>
              </a:rPr>
              <a:t> and paste the AP configuration command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4455" y="1216660"/>
            <a:ext cx="9083675" cy="52197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8445" y="1908175"/>
            <a:ext cx="1509395" cy="21494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need to press the up key to complete</a:t>
            </a:r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This part is 2.4G, if don</a:t>
            </a:r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’</a:t>
            </a:r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t need 2.4G, this part does not need to </a:t>
            </a:r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do.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1861820" y="2245360"/>
            <a:ext cx="668655" cy="10795"/>
          </a:xfrm>
          <a:prstGeom prst="straightConnector1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69290" y="14732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2615" y="665480"/>
            <a:ext cx="4342765" cy="1230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b="1">
                <a:solidFill>
                  <a:srgbClr val="00B0F0"/>
                </a:solidFill>
              </a:rPr>
              <a:t>6</a:t>
            </a:r>
            <a:r>
              <a:rPr lang="zh-CN" altLang="en-US" b="1">
                <a:solidFill>
                  <a:srgbClr val="00B0F0"/>
                </a:solidFill>
              </a:rPr>
              <a:t>、</a:t>
            </a:r>
            <a:r>
              <a:rPr lang="en-US" altLang="zh-CN" b="1">
                <a:solidFill>
                  <a:srgbClr val="00B0F0"/>
                </a:solidFill>
              </a:rPr>
              <a:t>Press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esc</a:t>
            </a:r>
            <a:r>
              <a:rPr lang="en-US" altLang="zh-CN">
                <a:solidFill>
                  <a:srgbClr val="00B0F0"/>
                </a:solidFill>
              </a:rPr>
              <a:t> </a:t>
            </a:r>
            <a:r>
              <a:rPr lang="en-US" altLang="zh-CN" b="1">
                <a:solidFill>
                  <a:srgbClr val="00B0F0"/>
                </a:solidFill>
              </a:rPr>
              <a:t>and then </a:t>
            </a:r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shift zz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     Sta configuration complete</a:t>
            </a:r>
            <a:endParaRPr lang="en-US" altLang="zh-CN" b="1">
              <a:solidFill>
                <a:srgbClr val="00B0F0"/>
              </a:solidFill>
            </a:endParaRPr>
          </a:p>
          <a:p>
            <a:r>
              <a:rPr lang="en-US" b="1">
                <a:solidFill>
                  <a:srgbClr val="00B0F0"/>
                </a:solidFill>
              </a:rPr>
              <a:t>      then enter </a:t>
            </a:r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</a:rPr>
              <a:t>iwconfig</a:t>
            </a:r>
            <a:r>
              <a:rPr lang="en-US" b="1">
                <a:solidFill>
                  <a:srgbClr val="00B0F0"/>
                </a:solidFill>
              </a:rPr>
              <a:t> </a:t>
            </a:r>
            <a:r>
              <a:rPr lang="zh-CN" altLang="en-US" b="1">
                <a:solidFill>
                  <a:srgbClr val="00B0F0"/>
                </a:solidFill>
              </a:rPr>
              <a:t>，</a:t>
            </a:r>
            <a:r>
              <a:rPr lang="en-US" altLang="zh-CN" b="1">
                <a:solidFill>
                  <a:srgbClr val="00B0F0"/>
                </a:solidFill>
              </a:rPr>
              <a:t>can see</a:t>
            </a:r>
            <a:endParaRPr lang="en-US" b="1">
              <a:solidFill>
                <a:srgbClr val="00B0F0"/>
              </a:solidFill>
            </a:endParaRPr>
          </a:p>
          <a:p>
            <a:r>
              <a:rPr lang="en-US" b="1">
                <a:solidFill>
                  <a:srgbClr val="00B0F0"/>
                </a:solidFill>
                <a:sym typeface="+mn-ea"/>
              </a:rPr>
              <a:t>     5G &amp; 6G wifi has up</a:t>
            </a:r>
            <a:endParaRPr lang="en-US" b="1">
              <a:solidFill>
                <a:srgbClr val="00B0F0"/>
              </a:solidFill>
            </a:endParaRPr>
          </a:p>
          <a:p>
            <a:endParaRPr lang="en-US" altLang="zh-CN" b="1">
              <a:solidFill>
                <a:srgbClr val="00B0F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22085" y="4547870"/>
            <a:ext cx="3941445" cy="6445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b="1">
              <a:solidFill>
                <a:srgbClr val="00B0F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2975" y="1988820"/>
            <a:ext cx="5719445" cy="47028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880" y="1758315"/>
            <a:ext cx="5964555" cy="29921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076440" y="5302250"/>
            <a:ext cx="36264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then 2 pc IP can ping</a:t>
            </a:r>
            <a:endParaRPr lang="zh-CN" altLang="en-US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535305" y="252095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firmware(original)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275" y="803910"/>
            <a:ext cx="8019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Note：the firmware needs to be in the same folder as tftpd32</a:t>
            </a:r>
            <a:endParaRPr lang="zh-CN" altLang="en-US" sz="1600" b="1">
              <a:solidFill>
                <a:srgbClr val="FF0000"/>
              </a:solidFill>
            </a:endParaRPr>
          </a:p>
          <a:p>
            <a:r>
              <a:rPr lang="en-US" altLang="zh-CN" sz="1600" b="1">
                <a:solidFill>
                  <a:srgbClr val="FF0000"/>
                </a:solidFill>
              </a:rPr>
              <a:t>            </a:t>
            </a:r>
            <a:r>
              <a:rPr lang="zh-CN" altLang="en-US" sz="1600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Load firmware requires opening tftpd32</a:t>
            </a:r>
            <a:endParaRPr lang="zh-CN" altLang="en-US" sz="1600" b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305" y="14789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1. enter uboot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275" y="1938655"/>
            <a:ext cx="6172200" cy="17830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545" y="1938655"/>
            <a:ext cx="4867910" cy="46208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文本框 10"/>
          <p:cNvSpPr txBox="1"/>
          <p:nvPr/>
        </p:nvSpPr>
        <p:spPr>
          <a:xfrm>
            <a:off x="535940" y="510540"/>
            <a:ext cx="5681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2 .Enter the command </a:t>
            </a:r>
            <a:r>
              <a:rPr lang="zh-CN" altLang="en-US" b="1">
                <a:solidFill>
                  <a:srgbClr val="00B0F0"/>
                </a:solidFill>
              </a:rPr>
              <a:t>，</a:t>
            </a:r>
            <a:r>
              <a:rPr lang="en-US" altLang="zh-CN" b="1">
                <a:solidFill>
                  <a:srgbClr val="00B0F0"/>
                </a:solidFill>
              </a:rPr>
              <a:t>load firmware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615" y="929005"/>
            <a:ext cx="6934200" cy="9677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9340" y="1529715"/>
            <a:ext cx="6033770" cy="52209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9765" y="3342005"/>
            <a:ext cx="40640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3.After the firmware load succeeds, resset </a:t>
            </a:r>
            <a:endParaRPr lang="en-US" altLang="zh-CN" b="1">
              <a:solidFill>
                <a:srgbClr val="00B0F0"/>
              </a:solidFill>
            </a:endParaRPr>
          </a:p>
          <a:p>
            <a:endParaRPr lang="en-US" altLang="zh-CN" b="1">
              <a:solidFill>
                <a:srgbClr val="00B0F0"/>
              </a:solidFill>
            </a:endParaRPr>
          </a:p>
          <a:p>
            <a:r>
              <a:rPr lang="en-US" altLang="zh-CN" b="1">
                <a:solidFill>
                  <a:srgbClr val="00B0F0"/>
                </a:solidFill>
              </a:rPr>
              <a:t>then can configure the parameters on the web page</a:t>
            </a:r>
            <a:endParaRPr lang="en-US" altLang="zh-CN" b="1">
              <a:solidFill>
                <a:srgbClr val="00B0F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940" y="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firmware(original)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35940" y="318770"/>
            <a:ext cx="77685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set AP and Sta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940" y="1586865"/>
            <a:ext cx="8421370" cy="502285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07695" y="952500"/>
            <a:ext cx="73272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web page set--Pay attention to the choice of country code</a:t>
            </a:r>
            <a:endParaRPr lang="en-US" altLang="zh-CN" b="1">
              <a:solidFill>
                <a:srgbClr val="00B0F0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35940" y="31877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set AP and Sta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1860" y="869315"/>
            <a:ext cx="9944100" cy="35509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860" y="3641090"/>
            <a:ext cx="10111740" cy="31242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6845" y="1938020"/>
            <a:ext cx="2024380" cy="29095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Both boards are Wallys</a:t>
            </a:r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.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If the throughput needs to be tested, the AP and Sta IP address need to be different;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such as: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AP IP:192.168.1.1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Sta ip: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r>
              <a:rPr lang="en-US" altLang="zh-CN" b="1">
                <a:gradFill>
                  <a:gsLst>
                    <a:gs pos="0">
                      <a:schemeClr val="accent2">
                        <a:lumMod val="70000"/>
                        <a:lumOff val="30000"/>
                      </a:schemeClr>
                    </a:gs>
                    <a:gs pos="35000">
                      <a:schemeClr val="accent2"/>
                    </a:gs>
                    <a:gs pos="100000">
                      <a:schemeClr val="accent1"/>
                    </a:gs>
                  </a:gsLst>
                  <a:lin ang="3000000" scaled="0"/>
                </a:gradFill>
              </a:rPr>
              <a:t>192.168.1.10</a:t>
            </a:r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  <a:p>
            <a:endParaRPr lang="en-US" altLang="zh-CN" b="1"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35000">
                    <a:schemeClr val="accent2"/>
                  </a:gs>
                  <a:gs pos="100000">
                    <a:schemeClr val="accent1"/>
                  </a:gs>
                </a:gsLst>
                <a:lin ang="3000000" scaled="0"/>
              </a:gra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35940" y="31877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set AP and Sta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5940" y="1318260"/>
            <a:ext cx="9799320" cy="32537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535305" y="34417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275" y="803910"/>
            <a:ext cx="8019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Note：the firmware needs to be in the same folder as tftpd32</a:t>
            </a:r>
            <a:endParaRPr lang="zh-CN" altLang="en-US" sz="1600" b="1">
              <a:solidFill>
                <a:srgbClr val="FF0000"/>
              </a:solidFill>
            </a:endParaRPr>
          </a:p>
          <a:p>
            <a:r>
              <a:rPr lang="en-US" altLang="zh-CN" sz="1600" b="1">
                <a:solidFill>
                  <a:srgbClr val="FF0000"/>
                </a:solidFill>
              </a:rPr>
              <a:t>            </a:t>
            </a:r>
            <a:r>
              <a:rPr lang="zh-CN" altLang="en-US" sz="1600" b="1">
                <a:solidFill>
                  <a:srgbClr val="FF0000"/>
                </a:solidFill>
              </a:rPr>
              <a:t>Load firmware requires opening tftpd32</a:t>
            </a:r>
            <a:endParaRPr lang="zh-CN" altLang="en-US" sz="1600" b="1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9440" y="1640840"/>
            <a:ext cx="5581650" cy="27438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195" y="1640840"/>
            <a:ext cx="6252210" cy="459740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535305" y="34417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275" y="803910"/>
            <a:ext cx="8019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 b="1">
                <a:solidFill>
                  <a:srgbClr val="FF0000"/>
                </a:solidFill>
              </a:rPr>
              <a:t>Note：the firmware needs to be in the same folder as tftpd32</a:t>
            </a:r>
            <a:endParaRPr lang="zh-CN" altLang="en-US" sz="1600" b="1">
              <a:solidFill>
                <a:srgbClr val="FF0000"/>
              </a:solidFill>
            </a:endParaRPr>
          </a:p>
          <a:p>
            <a:r>
              <a:rPr lang="en-US" altLang="zh-CN" sz="1600" b="1">
                <a:solidFill>
                  <a:srgbClr val="FF0000"/>
                </a:solidFill>
              </a:rPr>
              <a:t>            </a:t>
            </a:r>
            <a:r>
              <a:rPr lang="zh-CN" altLang="en-US" sz="1600" b="1">
                <a:solidFill>
                  <a:srgbClr val="FF0000"/>
                </a:solidFill>
              </a:rPr>
              <a:t>Load firmware requires opening tftpd32</a:t>
            </a:r>
            <a:endParaRPr lang="zh-CN" altLang="en-US" sz="1600" b="1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305" y="147891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1. enter uboot</a:t>
            </a:r>
            <a:endParaRPr lang="en-US" altLang="zh-CN" b="1">
              <a:solidFill>
                <a:srgbClr val="00B0F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275" y="1938655"/>
            <a:ext cx="6172200" cy="17830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545" y="1938655"/>
            <a:ext cx="4867910" cy="462089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02615" y="265430"/>
            <a:ext cx="6266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How to load firmware(MLO)</a:t>
            </a:r>
            <a:endParaRPr lang="en-US" altLang="zh-CN" sz="2400" b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2615" y="708025"/>
            <a:ext cx="10289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B0F0"/>
                </a:solidFill>
              </a:rPr>
              <a:t>2 .To modify machid, enter the MLO command</a:t>
            </a:r>
            <a:r>
              <a:rPr lang="zh-CN" altLang="en-US" b="1">
                <a:solidFill>
                  <a:srgbClr val="00B0F0"/>
                </a:solidFill>
              </a:rPr>
              <a:t>，Contains configuration DR9274-5G6G</a:t>
            </a:r>
            <a:endParaRPr lang="zh-CN" altLang="en-US" b="1">
              <a:solidFill>
                <a:srgbClr val="00B0F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235" y="1372235"/>
            <a:ext cx="10644505" cy="49085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NOCLEAR" val="0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1"/>
  <p:tag name="KSO_WM_UNIT_LAYERLEVEL" val="1"/>
  <p:tag name="KSO_WM_TAG_VERSION" val="3.0"/>
  <p:tag name="KSO_WM_BEAUTIFY_FLAG" val="#wm#"/>
  <p:tag name="KSO_WM_UNIT_PRESET_TEXT" val="公司名占位符"/>
  <p:tag name="KSO_WM_UNIT_NOCLEAR" val="0"/>
  <p:tag name="KSO_WM_UNIT_VALUE" val="96"/>
  <p:tag name="KSO_WM_UNIT_TYPE" val="f"/>
  <p:tag name="KSO_WM_UNIT_INDEX" val="1"/>
  <p:tag name="KSO_WM_UNIT_SUBTYPE" val="g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2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4"/>
  <p:tag name="KSO_WM_UNIT_LAYERLEVEL" val="1"/>
  <p:tag name="KSO_WM_TAG_VERSION" val="3.0"/>
  <p:tag name="KSO_WM_UNIT_TYPE" val="i"/>
  <p:tag name="KSO_WM_UNIT_INDEX" val="4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TEMPLATE_CATEGORY" val="custom"/>
  <p:tag name="KSO_WM_TEMPLATE_INDEX" val="20230983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  <p:tag name="KSO_WM_TEMPLATE_CATEGORY" val="custom"/>
  <p:tag name="KSO_WM_TEMPLATE_INDEX" val="20230983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36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0983"/>
  <p:tag name="KSO_WM_TEMPLATE_THUMBS_INDEX" val="1、9"/>
</p:tagLst>
</file>

<file path=ppt/tags/tag137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38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2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3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4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5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7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8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30983"/>
</p:tagLst>
</file>

<file path=ppt/tags/tag154.xml><?xml version="1.0" encoding="utf-8"?>
<p:tagLst xmlns:p="http://schemas.openxmlformats.org/presentationml/2006/main">
  <p:tag name="commondata" val="eyJoZGlkIjoiOTQ5ZDA1NWVjYWRjOGQ1YzhmODc1Y2RkYWU4ZmEwN2M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80"/>
  <p:tag name="KSO_WM_UNIT_TYPE" val="b"/>
  <p:tag name="KSO_WM_UNIT_INDEX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3.0"/>
  <p:tag name="KSO_WM_BEAUTIFY_FLAG" val="#wm#"/>
  <p:tag name="KSO_WM_UNIT_PRESET_TEXT" val="公司名占位符"/>
  <p:tag name="KSO_WM_UNIT_NOCLEAR" val="0"/>
  <p:tag name="KSO_WM_UNIT_VALUE" val="96"/>
  <p:tag name="KSO_WM_UNIT_TYPE" val="f"/>
  <p:tag name="KSO_WM_UNIT_INDEX" val="1"/>
  <p:tag name="KSO_WM_UNIT_SUBTYPE" val="g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2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TYPE" val="a"/>
  <p:tag name="KSO_WM_UNIT_INDEX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3.0"/>
  <p:tag name="KSO_WM_BEAUTIFY_FLAG" val="#wm#"/>
  <p:tag name="KSO_WM_UNIT_TYPE" val="i"/>
  <p:tag name="KSO_WM_UNIT_INDEX" val="4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60"/>
  <p:tag name="KSO_WM_UNIT_TYPE" val="f"/>
  <p:tag name="KSO_WM_UNIT_INDEX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60"/>
  <p:tag name="KSO_WM_UNIT_TYPE" val="f"/>
  <p:tag name="KSO_WM_UNIT_INDEX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112">
      <a:dk1>
        <a:srgbClr val="000000"/>
      </a:dk1>
      <a:lt1>
        <a:srgbClr val="FFFFFF"/>
      </a:lt1>
      <a:dk2>
        <a:srgbClr val="61514D"/>
      </a:dk2>
      <a:lt2>
        <a:srgbClr val="E7E6E6"/>
      </a:lt2>
      <a:accent1>
        <a:srgbClr val="E03835"/>
      </a:accent1>
      <a:accent2>
        <a:srgbClr val="E65235"/>
      </a:accent2>
      <a:accent3>
        <a:srgbClr val="EC6C36"/>
      </a:accent3>
      <a:accent4>
        <a:srgbClr val="F38736"/>
      </a:accent4>
      <a:accent5>
        <a:srgbClr val="F9A137"/>
      </a:accent5>
      <a:accent6>
        <a:srgbClr val="FFB31F"/>
      </a:accent6>
      <a:hlink>
        <a:srgbClr val="0563C1"/>
      </a:hlink>
      <a:folHlink>
        <a:srgbClr val="954F72"/>
      </a:folHlink>
    </a:clrScheme>
    <a:fontScheme name="自定义 8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accent3">
                <a:lumMod val="80000"/>
                <a:lumOff val="20000"/>
              </a:schemeClr>
            </a:gs>
            <a:gs pos="50000">
              <a:schemeClr val="accent2"/>
            </a:gs>
            <a:gs pos="100000">
              <a:schemeClr val="accent1"/>
            </a:gs>
          </a:gsLst>
          <a:lin ang="10800000" scaled="0"/>
        </a:gradFill>
        <a:ln w="28575">
          <a:noFill/>
        </a:ln>
      </a:spPr>
      <a:bodyPr vertOverflow="overflow" horzOverflow="overflow" vert="horz" wrap="square" numCol="1" spcCol="0" rtlCol="0" fromWordArt="0" anchor="ctr" anchorCtr="0" forceAA="0" compatLnSpc="1">
        <a:noAutofit/>
      </a:bodyPr>
      <a:lstStyle>
        <a:defPPr algn="ctr">
          <a:defRPr sz="16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lang="zh-CN" altLang="en-US" b="1"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35000">
                  <a:schemeClr val="accent2"/>
                </a:gs>
                <a:gs pos="100000">
                  <a:schemeClr val="accent1"/>
                </a:gs>
              </a:gsLst>
              <a:lin ang="3000000" scaled="0"/>
            </a:gra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2203</Words>
  <Application>WPS 演示</Application>
  <PresentationFormat>宽屏</PresentationFormat>
  <Paragraphs>114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1_Office 主题​​</vt:lpstr>
      <vt:lpstr>1、How to load firmware(original) 2、How to set AP and Sta 3、How to set  Sta Connect to a third-party AP 3、How to load firmware(MLO)       How to set up AP         How to set up Client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沃利斯 Richard</cp:lastModifiedBy>
  <cp:revision>185</cp:revision>
  <dcterms:created xsi:type="dcterms:W3CDTF">2019-06-19T02:08:00Z</dcterms:created>
  <dcterms:modified xsi:type="dcterms:W3CDTF">2025-04-03T06:10:59Z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A526DDD898254814B5F4E5D933A6B322_11</vt:lpwstr>
  </property>
</Properties>
</file>